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  <p:sldMasterId id="2147483725" r:id="rId5"/>
  </p:sldMasterIdLst>
  <p:notesMasterIdLst>
    <p:notesMasterId r:id="rId32"/>
  </p:notesMasterIdLst>
  <p:handoutMasterIdLst>
    <p:handoutMasterId r:id="rId33"/>
  </p:handoutMasterIdLst>
  <p:sldIdLst>
    <p:sldId id="256" r:id="rId6"/>
    <p:sldId id="257" r:id="rId7"/>
    <p:sldId id="258" r:id="rId8"/>
    <p:sldId id="259" r:id="rId9"/>
    <p:sldId id="260" r:id="rId10"/>
    <p:sldId id="282" r:id="rId11"/>
    <p:sldId id="283" r:id="rId12"/>
    <p:sldId id="284" r:id="rId13"/>
    <p:sldId id="286" r:id="rId14"/>
    <p:sldId id="288" r:id="rId15"/>
    <p:sldId id="289" r:id="rId16"/>
    <p:sldId id="290" r:id="rId17"/>
    <p:sldId id="291" r:id="rId18"/>
    <p:sldId id="269" r:id="rId19"/>
    <p:sldId id="292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3CF097B-7BAD-6498-DAF2-7DFFF0FEF754}" name="Katarzyna Szymanowska" initials="KS" userId="S::k.szymanowska@skivak.onmicrosoft.com::cf392dd1-55e0-4bb5-add3-ffeb60001cb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82" autoAdjust="0"/>
    <p:restoredTop sz="97727" autoAdjust="0"/>
  </p:normalViewPr>
  <p:slideViewPr>
    <p:cSldViewPr snapToGrid="0" snapToObjects="1">
      <p:cViewPr varScale="1">
        <p:scale>
          <a:sx n="119" d="100"/>
          <a:sy n="119" d="100"/>
        </p:scale>
        <p:origin x="522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188" d="100"/>
          <a:sy n="188" d="100"/>
        </p:scale>
        <p:origin x="3168" y="1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handoutMaster" Target="handoutMasters/handoutMaster1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26BDE440-092B-003B-6B99-5CB424A2CFF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227C3A2-10FD-AA1B-3B86-E9546741D1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C57618-5AF3-914F-A9EE-054665470876}" type="datetimeFigureOut">
              <a:rPr lang="de-DE" smtClean="0"/>
              <a:t>20.05.2025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48D3593-966E-225D-08E0-C8E9ECABF0E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2000371-0AB2-E045-16BD-BEA3A92EC65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D6B1BC-084E-6442-99A2-8176209A1B1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0286819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22BBFE-B335-E04F-BCCB-A95CC3B1E98B}" type="datetimeFigureOut">
              <a:rPr lang="pl-PL" smtClean="0"/>
              <a:t>20.05.2025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AFC7CB-BA2E-1544-9051-BC0A7F96CFC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3656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obrazu 9">
            <a:extLst>
              <a:ext uri="{FF2B5EF4-FFF2-40B4-BE49-F238E27FC236}">
                <a16:creationId xmlns:a16="http://schemas.microsoft.com/office/drawing/2014/main" id="{02726D74-42FD-48B5-1569-00DDD5AB022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251999" anchor="ctr" anchorCtr="0">
            <a:noAutofit/>
          </a:bodyPr>
          <a:lstStyle>
            <a:lvl1pPr marL="0" indent="0">
              <a:buFontTx/>
              <a:buNone/>
              <a:defRPr/>
            </a:lvl1pPr>
          </a:lstStyle>
          <a:p>
            <a:r>
              <a:rPr lang="pl-PL" dirty="0"/>
              <a:t>Picture</a:t>
            </a:r>
          </a:p>
        </p:txBody>
      </p:sp>
      <p:sp>
        <p:nvSpPr>
          <p:cNvPr id="7" name="Tytuł 1">
            <a:extLst>
              <a:ext uri="{FF2B5EF4-FFF2-40B4-BE49-F238E27FC236}">
                <a16:creationId xmlns:a16="http://schemas.microsoft.com/office/drawing/2014/main" id="{AC06807D-0D85-613F-B843-403248AB0D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0"/>
            <a:ext cx="12192000" cy="3102964"/>
          </a:xfrm>
          <a:prstGeom prst="rect">
            <a:avLst/>
          </a:prstGeom>
        </p:spPr>
        <p:txBody>
          <a:bodyPr lIns="216000" tIns="144000" anchor="t" anchorCtr="0"/>
          <a:lstStyle>
            <a:lvl1pPr algn="l">
              <a:defRPr sz="8000" b="1" cap="all" baseline="0"/>
            </a:lvl1pPr>
          </a:lstStyle>
          <a:p>
            <a:r>
              <a:rPr lang="pl-PL" dirty="0"/>
              <a:t>CLICK TO EDIT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6481656C-403C-AEC1-04B3-B2A51194596D}"/>
              </a:ext>
            </a:extLst>
          </p:cNvPr>
          <p:cNvSpPr txBox="1"/>
          <p:nvPr userDrawn="1"/>
        </p:nvSpPr>
        <p:spPr>
          <a:xfrm>
            <a:off x="13151482" y="2160158"/>
            <a:ext cx="6096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 err="1"/>
              <a:t>If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image</a:t>
            </a:r>
            <a:r>
              <a:rPr lang="de-DE" b="1" dirty="0"/>
              <a:t> </a:t>
            </a:r>
            <a:r>
              <a:rPr lang="de-DE" b="1" dirty="0" err="1"/>
              <a:t>has</a:t>
            </a:r>
            <a:r>
              <a:rPr lang="de-DE" b="1" dirty="0"/>
              <a:t> </a:t>
            </a:r>
            <a:r>
              <a:rPr lang="de-DE" b="1" dirty="0" err="1"/>
              <a:t>too</a:t>
            </a:r>
            <a:r>
              <a:rPr lang="de-DE" b="1" dirty="0"/>
              <a:t> </a:t>
            </a:r>
            <a:r>
              <a:rPr lang="de-DE" b="1" dirty="0" err="1"/>
              <a:t>little</a:t>
            </a:r>
            <a:r>
              <a:rPr lang="de-DE" b="1" dirty="0"/>
              <a:t> </a:t>
            </a:r>
            <a:r>
              <a:rPr lang="de-DE" b="1" dirty="0" err="1"/>
              <a:t>contrast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black</a:t>
            </a:r>
            <a:r>
              <a:rPr lang="de-DE" b="1" dirty="0"/>
              <a:t> </a:t>
            </a:r>
            <a:r>
              <a:rPr lang="de-DE" b="1" dirty="0" err="1"/>
              <a:t>text</a:t>
            </a:r>
            <a:r>
              <a:rPr lang="de-DE" b="1" dirty="0"/>
              <a:t> </a:t>
            </a:r>
          </a:p>
          <a:p>
            <a:endParaRPr lang="de-DE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Right-</a:t>
            </a:r>
            <a:r>
              <a:rPr lang="de-DE" dirty="0" err="1"/>
              <a:t>click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inserted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Select </a:t>
            </a:r>
            <a:r>
              <a:rPr lang="de-DE" b="1" dirty="0"/>
              <a:t>Format </a:t>
            </a:r>
            <a:r>
              <a:rPr lang="de-DE" b="1" dirty="0" err="1"/>
              <a:t>Graphic</a:t>
            </a:r>
            <a:r>
              <a:rPr lang="de-D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Left-click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/>
              <a:t>Image</a:t>
            </a:r>
            <a:r>
              <a:rPr lang="de-DE" dirty="0"/>
              <a:t> tab.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Adjust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/>
              <a:t>Image Transparency</a:t>
            </a:r>
            <a:r>
              <a:rPr lang="de-DE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b="1" dirty="0"/>
              <a:t>(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white</a:t>
            </a:r>
            <a:r>
              <a:rPr lang="de-DE" b="1" dirty="0"/>
              <a:t> </a:t>
            </a:r>
            <a:r>
              <a:rPr lang="de-DE" b="1" dirty="0" err="1"/>
              <a:t>text</a:t>
            </a:r>
            <a:r>
              <a:rPr lang="de-DE" b="1" dirty="0"/>
              <a:t>, </a:t>
            </a:r>
            <a:r>
              <a:rPr lang="de-DE" b="1" dirty="0" err="1"/>
              <a:t>please</a:t>
            </a:r>
            <a:r>
              <a:rPr lang="de-DE" b="1" dirty="0"/>
              <a:t> </a:t>
            </a:r>
            <a:r>
              <a:rPr lang="de-DE" b="1" dirty="0" err="1"/>
              <a:t>use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other</a:t>
            </a:r>
            <a:r>
              <a:rPr lang="de-DE" b="1" dirty="0"/>
              <a:t> sample </a:t>
            </a:r>
            <a:r>
              <a:rPr lang="de-DE" b="1" dirty="0" err="1"/>
              <a:t>page</a:t>
            </a:r>
            <a:r>
              <a:rPr lang="de-DE" b="1" dirty="0"/>
              <a:t>):</a:t>
            </a:r>
            <a:endParaRPr lang="de-DE" dirty="0"/>
          </a:p>
          <a:p>
            <a:pPr>
              <a:buFont typeface="Arial" panose="020B0604020202020204" pitchFamily="34" charset="0"/>
              <a:buChar char="•"/>
            </a:pPr>
            <a:endParaRPr lang="de-DE" dirty="0"/>
          </a:p>
        </p:txBody>
      </p: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A60C04EF-8D74-953E-430E-7D223AF177FF}"/>
              </a:ext>
            </a:extLst>
          </p:cNvPr>
          <p:cNvGrpSpPr/>
          <p:nvPr userDrawn="1"/>
        </p:nvGrpSpPr>
        <p:grpSpPr>
          <a:xfrm>
            <a:off x="12487804" y="2333917"/>
            <a:ext cx="333273" cy="2135381"/>
            <a:chOff x="13036550" y="2333918"/>
            <a:chExt cx="304800" cy="1952946"/>
          </a:xfrm>
        </p:grpSpPr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B1AA1B7A-C8F5-F3B9-0F4F-9792C6459462}"/>
                </a:ext>
              </a:extLst>
            </p:cNvPr>
            <p:cNvSpPr/>
            <p:nvPr userDrawn="1"/>
          </p:nvSpPr>
          <p:spPr>
            <a:xfrm>
              <a:off x="13036550" y="2333918"/>
              <a:ext cx="304800" cy="15141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35A3D7F9-EB17-6498-5EFA-0F2269819901}"/>
                </a:ext>
              </a:extLst>
            </p:cNvPr>
            <p:cNvSpPr/>
            <p:nvPr userDrawn="1"/>
          </p:nvSpPr>
          <p:spPr>
            <a:xfrm>
              <a:off x="13036550" y="3992504"/>
              <a:ext cx="304800" cy="2943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997AFF4-5350-9213-8AD8-D1E3262F51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76000" y="5955128"/>
            <a:ext cx="1440000" cy="504935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0" tIns="0" rIns="0" bIns="0">
            <a:noAutofit/>
          </a:bodyPr>
          <a:lstStyle>
            <a:lvl1pPr marL="0" indent="0">
              <a:buNone/>
              <a:defRPr sz="4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3053240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ymbol zastępczy tekstu 18">
            <a:extLst>
              <a:ext uri="{FF2B5EF4-FFF2-40B4-BE49-F238E27FC236}">
                <a16:creationId xmlns:a16="http://schemas.microsoft.com/office/drawing/2014/main" id="{AE867E16-4231-D17F-20B7-4F7E1F314B3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" y="2258550"/>
            <a:ext cx="4031999" cy="416686"/>
          </a:xfrm>
          <a:prstGeom prst="rect">
            <a:avLst/>
          </a:prstGeom>
        </p:spPr>
        <p:txBody>
          <a:bodyPr lIns="262800" tIns="0" rIns="14400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pl-PL" dirty="0"/>
              <a:t>CLICK TO EDIT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567B6D48-2AA2-1E11-E452-53218ACC588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0"/>
            <a:ext cx="12192000" cy="2250000"/>
          </a:xfrm>
          <a:prstGeom prst="rect">
            <a:avLst/>
          </a:prstGeom>
        </p:spPr>
        <p:txBody>
          <a:bodyPr lIns="251999" tIns="198000" anchor="t" anchorCtr="0">
            <a:noAutofit/>
          </a:bodyPr>
          <a:lstStyle>
            <a:lvl1pPr algn="l">
              <a:defRPr sz="4800" b="1" cap="all" baseline="0"/>
            </a:lvl1pPr>
          </a:lstStyle>
          <a:p>
            <a:r>
              <a:rPr lang="pl-PL" dirty="0"/>
              <a:t>CLICK TO EDIT</a:t>
            </a:r>
          </a:p>
        </p:txBody>
      </p:sp>
      <p:sp>
        <p:nvSpPr>
          <p:cNvPr id="14" name="Symbol zastępczy tekstu 18">
            <a:extLst>
              <a:ext uri="{FF2B5EF4-FFF2-40B4-BE49-F238E27FC236}">
                <a16:creationId xmlns:a16="http://schemas.microsoft.com/office/drawing/2014/main" id="{FC8F116B-25B0-BCF3-3501-4714FFD41527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064400" y="2258550"/>
            <a:ext cx="4064399" cy="416686"/>
          </a:xfrm>
          <a:prstGeom prst="rect">
            <a:avLst/>
          </a:prstGeom>
        </p:spPr>
        <p:txBody>
          <a:bodyPr lIns="144000" tIns="0" rIns="14400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pl-PL" dirty="0"/>
              <a:t>CLICK TO EDIT</a:t>
            </a:r>
          </a:p>
        </p:txBody>
      </p:sp>
      <p:sp>
        <p:nvSpPr>
          <p:cNvPr id="18" name="Symbol zastępczy tekstu 18">
            <a:extLst>
              <a:ext uri="{FF2B5EF4-FFF2-40B4-BE49-F238E27FC236}">
                <a16:creationId xmlns:a16="http://schemas.microsoft.com/office/drawing/2014/main" id="{8B00DB49-B2D2-0476-F4CA-55EF41F22B5E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8133256" y="2258550"/>
            <a:ext cx="4064399" cy="416686"/>
          </a:xfrm>
          <a:prstGeom prst="rect">
            <a:avLst/>
          </a:prstGeom>
        </p:spPr>
        <p:txBody>
          <a:bodyPr lIns="144000" tIns="0" rIns="26280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pl-PL" dirty="0"/>
              <a:t>CLICK TO EDIT</a:t>
            </a:r>
          </a:p>
        </p:txBody>
      </p:sp>
      <p:sp>
        <p:nvSpPr>
          <p:cNvPr id="48" name="Symbol zastępczy tekstu 18">
            <a:extLst>
              <a:ext uri="{FF2B5EF4-FFF2-40B4-BE49-F238E27FC236}">
                <a16:creationId xmlns:a16="http://schemas.microsoft.com/office/drawing/2014/main" id="{EAB9E655-ABF0-966D-68F0-CFD7160920D3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1" y="4202343"/>
            <a:ext cx="4031999" cy="416686"/>
          </a:xfrm>
          <a:prstGeom prst="rect">
            <a:avLst/>
          </a:prstGeom>
        </p:spPr>
        <p:txBody>
          <a:bodyPr lIns="262800" tIns="0" rIns="14400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pl-PL" dirty="0"/>
              <a:t>CLICK TO EDIT</a:t>
            </a:r>
          </a:p>
        </p:txBody>
      </p:sp>
      <p:sp>
        <p:nvSpPr>
          <p:cNvPr id="50" name="Symbol zastępczy tekstu 18">
            <a:extLst>
              <a:ext uri="{FF2B5EF4-FFF2-40B4-BE49-F238E27FC236}">
                <a16:creationId xmlns:a16="http://schemas.microsoft.com/office/drawing/2014/main" id="{5F7CBB47-69DF-2D67-413E-81606ABD0E60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4064400" y="4202343"/>
            <a:ext cx="4064399" cy="416686"/>
          </a:xfrm>
          <a:prstGeom prst="rect">
            <a:avLst/>
          </a:prstGeom>
        </p:spPr>
        <p:txBody>
          <a:bodyPr lIns="144000" tIns="0" rIns="14400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pl-PL" dirty="0"/>
              <a:t>CLICK TO EDIT</a:t>
            </a:r>
          </a:p>
        </p:txBody>
      </p:sp>
      <p:sp>
        <p:nvSpPr>
          <p:cNvPr id="52" name="Symbol zastępczy tekstu 18">
            <a:extLst>
              <a:ext uri="{FF2B5EF4-FFF2-40B4-BE49-F238E27FC236}">
                <a16:creationId xmlns:a16="http://schemas.microsoft.com/office/drawing/2014/main" id="{9EC18C99-9AC3-FDDB-BA46-9EEE1CC0E88C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8133256" y="4202343"/>
            <a:ext cx="4064399" cy="416686"/>
          </a:xfrm>
          <a:prstGeom prst="rect">
            <a:avLst/>
          </a:prstGeom>
        </p:spPr>
        <p:txBody>
          <a:bodyPr lIns="144000" tIns="0" rIns="26280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pl-PL" dirty="0"/>
              <a:t>CLICK TO EDIT</a:t>
            </a:r>
          </a:p>
        </p:txBody>
      </p:sp>
      <p:sp>
        <p:nvSpPr>
          <p:cNvPr id="3" name="Symbol zastępczy daty 3">
            <a:extLst>
              <a:ext uri="{FF2B5EF4-FFF2-40B4-BE49-F238E27FC236}">
                <a16:creationId xmlns:a16="http://schemas.microsoft.com/office/drawing/2014/main" id="{BFF1A8A2-65FF-B372-48FB-CB88BFB113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5927" y="6356349"/>
            <a:ext cx="37522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Title</a:t>
            </a:r>
            <a:r>
              <a:rPr lang="pl-PL" dirty="0"/>
              <a:t> of the </a:t>
            </a:r>
            <a:r>
              <a:rPr lang="pl-PL" dirty="0" err="1"/>
              <a:t>presentation</a:t>
            </a:r>
            <a:r>
              <a:rPr lang="pl-PL" dirty="0"/>
              <a:t> / </a:t>
            </a:r>
            <a:r>
              <a:rPr lang="pl-PL" dirty="0" err="1"/>
              <a:t>section</a:t>
            </a:r>
            <a:endParaRPr lang="pl-PL" dirty="0"/>
          </a:p>
        </p:txBody>
      </p:sp>
      <p:sp>
        <p:nvSpPr>
          <p:cNvPr id="7" name="Symbol zastępczy stopki 4">
            <a:extLst>
              <a:ext uri="{FF2B5EF4-FFF2-40B4-BE49-F238E27FC236}">
                <a16:creationId xmlns:a16="http://schemas.microsoft.com/office/drawing/2014/main" id="{8501B0C9-B65D-2676-7B4C-4322A61736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546113" y="6356350"/>
            <a:ext cx="2382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www.arcticpaper.com</a:t>
            </a:r>
            <a:endParaRPr lang="pl-PL" dirty="0"/>
          </a:p>
        </p:txBody>
      </p:sp>
      <p:sp>
        <p:nvSpPr>
          <p:cNvPr id="9" name="Symbol zastępczy numeru slajdu 5">
            <a:extLst>
              <a:ext uri="{FF2B5EF4-FFF2-40B4-BE49-F238E27FC236}">
                <a16:creationId xmlns:a16="http://schemas.microsoft.com/office/drawing/2014/main" id="{2DA959ED-CD97-3319-B767-8483846CC4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" y="6356349"/>
            <a:ext cx="815926" cy="365125"/>
          </a:xfrm>
          <a:prstGeom prst="rect">
            <a:avLst/>
          </a:prstGeom>
        </p:spPr>
        <p:txBody>
          <a:bodyPr vert="horz" lIns="26280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fld id="{40208306-4DD9-4F71-B1FF-D65266000FA4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61153B3D-9105-9804-0ADE-D9F6B8747780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0" y="2674938"/>
            <a:ext cx="4064399" cy="15156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endParaRPr lang="en-GB" dirty="0"/>
          </a:p>
        </p:txBody>
      </p:sp>
      <p:sp>
        <p:nvSpPr>
          <p:cNvPr id="20" name="Textplatzhalter 18">
            <a:extLst>
              <a:ext uri="{FF2B5EF4-FFF2-40B4-BE49-F238E27FC236}">
                <a16:creationId xmlns:a16="http://schemas.microsoft.com/office/drawing/2014/main" id="{776A7F3F-68BA-DF8D-6D26-4C98CF703941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4064400" y="2678400"/>
            <a:ext cx="4064399" cy="1515600"/>
          </a:xfrm>
        </p:spPr>
        <p:txBody>
          <a:bodyPr lIns="144000" rIns="14400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endParaRPr lang="en-GB" dirty="0"/>
          </a:p>
        </p:txBody>
      </p:sp>
      <p:sp>
        <p:nvSpPr>
          <p:cNvPr id="21" name="Textplatzhalter 18">
            <a:extLst>
              <a:ext uri="{FF2B5EF4-FFF2-40B4-BE49-F238E27FC236}">
                <a16:creationId xmlns:a16="http://schemas.microsoft.com/office/drawing/2014/main" id="{54DA49F6-65E2-AFDF-C526-9A898A4C080C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8132547" y="2678400"/>
            <a:ext cx="4064399" cy="1515600"/>
          </a:xfrm>
        </p:spPr>
        <p:txBody>
          <a:bodyPr lIns="144000" rIns="14400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endParaRPr lang="en-GB" dirty="0"/>
          </a:p>
        </p:txBody>
      </p:sp>
      <p:sp>
        <p:nvSpPr>
          <p:cNvPr id="22" name="Textplatzhalter 18">
            <a:extLst>
              <a:ext uri="{FF2B5EF4-FFF2-40B4-BE49-F238E27FC236}">
                <a16:creationId xmlns:a16="http://schemas.microsoft.com/office/drawing/2014/main" id="{C6E17A28-365B-B3FB-7147-14BD20BAF489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0" y="4672484"/>
            <a:ext cx="4064399" cy="15156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endParaRPr lang="en-GB" dirty="0"/>
          </a:p>
          <a:p>
            <a:pPr lvl="0"/>
            <a:endParaRPr lang="en-GB" dirty="0"/>
          </a:p>
        </p:txBody>
      </p:sp>
      <p:sp>
        <p:nvSpPr>
          <p:cNvPr id="23" name="Textplatzhalter 18">
            <a:extLst>
              <a:ext uri="{FF2B5EF4-FFF2-40B4-BE49-F238E27FC236}">
                <a16:creationId xmlns:a16="http://schemas.microsoft.com/office/drawing/2014/main" id="{6A357EAE-250F-9F53-A7FF-86D9395840FE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4064400" y="4675946"/>
            <a:ext cx="4064399" cy="1515600"/>
          </a:xfrm>
        </p:spPr>
        <p:txBody>
          <a:bodyPr lIns="144000" rIns="14400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endParaRPr lang="en-GB" dirty="0"/>
          </a:p>
          <a:p>
            <a:pPr lvl="0"/>
            <a:endParaRPr lang="en-GB" dirty="0"/>
          </a:p>
        </p:txBody>
      </p:sp>
      <p:sp>
        <p:nvSpPr>
          <p:cNvPr id="24" name="Textplatzhalter 18">
            <a:extLst>
              <a:ext uri="{FF2B5EF4-FFF2-40B4-BE49-F238E27FC236}">
                <a16:creationId xmlns:a16="http://schemas.microsoft.com/office/drawing/2014/main" id="{178F7E87-DAB4-F790-DE97-9F889E5F7E98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8132547" y="4675946"/>
            <a:ext cx="4064399" cy="1515600"/>
          </a:xfrm>
        </p:spPr>
        <p:txBody>
          <a:bodyPr lIns="144000" rIns="14400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57200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ymbol zastępczy tekstu 18">
            <a:extLst>
              <a:ext uri="{FF2B5EF4-FFF2-40B4-BE49-F238E27FC236}">
                <a16:creationId xmlns:a16="http://schemas.microsoft.com/office/drawing/2014/main" id="{AE867E16-4231-D17F-20B7-4F7E1F314B3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" y="2258550"/>
            <a:ext cx="6095999" cy="416686"/>
          </a:xfrm>
          <a:prstGeom prst="rect">
            <a:avLst/>
          </a:prstGeom>
        </p:spPr>
        <p:txBody>
          <a:bodyPr lIns="262800" tIns="0" rIns="14400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pl-PL" dirty="0"/>
              <a:t>CLICK TO EDIT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567B6D48-2AA2-1E11-E452-53218ACC588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0"/>
            <a:ext cx="12192000" cy="2250000"/>
          </a:xfrm>
          <a:prstGeom prst="rect">
            <a:avLst/>
          </a:prstGeom>
        </p:spPr>
        <p:txBody>
          <a:bodyPr lIns="251999" tIns="198000" anchor="t" anchorCtr="0">
            <a:noAutofit/>
          </a:bodyPr>
          <a:lstStyle>
            <a:lvl1pPr algn="l">
              <a:defRPr sz="4800" b="1" cap="all" baseline="0"/>
            </a:lvl1pPr>
          </a:lstStyle>
          <a:p>
            <a:r>
              <a:rPr lang="pl-PL" dirty="0"/>
              <a:t>CLICK TO EDIT</a:t>
            </a:r>
          </a:p>
        </p:txBody>
      </p:sp>
      <p:sp>
        <p:nvSpPr>
          <p:cNvPr id="18" name="Symbol zastępczy tekstu 18">
            <a:extLst>
              <a:ext uri="{FF2B5EF4-FFF2-40B4-BE49-F238E27FC236}">
                <a16:creationId xmlns:a16="http://schemas.microsoft.com/office/drawing/2014/main" id="{8B00DB49-B2D2-0476-F4CA-55EF41F22B5E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6096000" y="2258550"/>
            <a:ext cx="6101655" cy="416686"/>
          </a:xfrm>
          <a:prstGeom prst="rect">
            <a:avLst/>
          </a:prstGeom>
        </p:spPr>
        <p:txBody>
          <a:bodyPr lIns="144000" tIns="0" rIns="26280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pl-PL" dirty="0"/>
              <a:t>CLICK TO EDIT</a:t>
            </a:r>
          </a:p>
        </p:txBody>
      </p:sp>
      <p:sp>
        <p:nvSpPr>
          <p:cNvPr id="48" name="Symbol zastępczy tekstu 18">
            <a:extLst>
              <a:ext uri="{FF2B5EF4-FFF2-40B4-BE49-F238E27FC236}">
                <a16:creationId xmlns:a16="http://schemas.microsoft.com/office/drawing/2014/main" id="{EAB9E655-ABF0-966D-68F0-CFD7160920D3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1" y="4202343"/>
            <a:ext cx="6095999" cy="416686"/>
          </a:xfrm>
          <a:prstGeom prst="rect">
            <a:avLst/>
          </a:prstGeom>
        </p:spPr>
        <p:txBody>
          <a:bodyPr lIns="262800" tIns="54000" rIns="14400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pl-PL" dirty="0"/>
              <a:t>CLICK TO EDIT</a:t>
            </a:r>
          </a:p>
        </p:txBody>
      </p:sp>
      <p:sp>
        <p:nvSpPr>
          <p:cNvPr id="52" name="Symbol zastępczy tekstu 18">
            <a:extLst>
              <a:ext uri="{FF2B5EF4-FFF2-40B4-BE49-F238E27FC236}">
                <a16:creationId xmlns:a16="http://schemas.microsoft.com/office/drawing/2014/main" id="{9EC18C99-9AC3-FDDB-BA46-9EEE1CC0E88C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096000" y="4202343"/>
            <a:ext cx="6101655" cy="416686"/>
          </a:xfrm>
          <a:prstGeom prst="rect">
            <a:avLst/>
          </a:prstGeom>
        </p:spPr>
        <p:txBody>
          <a:bodyPr lIns="144000" tIns="54000" rIns="26280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pl-PL" dirty="0"/>
              <a:t>CLICK TO EDIT</a:t>
            </a:r>
          </a:p>
        </p:txBody>
      </p:sp>
      <p:sp>
        <p:nvSpPr>
          <p:cNvPr id="3" name="Symbol zastępczy daty 3">
            <a:extLst>
              <a:ext uri="{FF2B5EF4-FFF2-40B4-BE49-F238E27FC236}">
                <a16:creationId xmlns:a16="http://schemas.microsoft.com/office/drawing/2014/main" id="{46F59089-AEDC-6A05-40C2-77D7B4B420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5927" y="6356349"/>
            <a:ext cx="37522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Title</a:t>
            </a:r>
            <a:r>
              <a:rPr lang="pl-PL" dirty="0"/>
              <a:t> of the </a:t>
            </a:r>
            <a:r>
              <a:rPr lang="pl-PL" dirty="0" err="1"/>
              <a:t>presentation</a:t>
            </a:r>
            <a:r>
              <a:rPr lang="pl-PL" dirty="0"/>
              <a:t> / </a:t>
            </a:r>
            <a:r>
              <a:rPr lang="pl-PL" dirty="0" err="1"/>
              <a:t>section</a:t>
            </a:r>
            <a:endParaRPr lang="pl-PL" dirty="0"/>
          </a:p>
        </p:txBody>
      </p:sp>
      <p:sp>
        <p:nvSpPr>
          <p:cNvPr id="7" name="Symbol zastępczy stopki 4">
            <a:extLst>
              <a:ext uri="{FF2B5EF4-FFF2-40B4-BE49-F238E27FC236}">
                <a16:creationId xmlns:a16="http://schemas.microsoft.com/office/drawing/2014/main" id="{2CB26776-C1D6-8E02-0C49-2D7E10EE14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546113" y="6356350"/>
            <a:ext cx="2382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www.arcticpaper.com</a:t>
            </a:r>
            <a:endParaRPr lang="pl-PL" dirty="0"/>
          </a:p>
        </p:txBody>
      </p:sp>
      <p:sp>
        <p:nvSpPr>
          <p:cNvPr id="9" name="Symbol zastępczy numeru slajdu 5">
            <a:extLst>
              <a:ext uri="{FF2B5EF4-FFF2-40B4-BE49-F238E27FC236}">
                <a16:creationId xmlns:a16="http://schemas.microsoft.com/office/drawing/2014/main" id="{5952854D-F770-D1F8-4B30-060A07B2D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" y="6356349"/>
            <a:ext cx="815926" cy="365125"/>
          </a:xfrm>
          <a:prstGeom prst="rect">
            <a:avLst/>
          </a:prstGeom>
        </p:spPr>
        <p:txBody>
          <a:bodyPr vert="horz" lIns="26280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fld id="{40208306-4DD9-4F71-B1FF-D65266000FA4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12" name="Textplatzhalter 18">
            <a:extLst>
              <a:ext uri="{FF2B5EF4-FFF2-40B4-BE49-F238E27FC236}">
                <a16:creationId xmlns:a16="http://schemas.microsoft.com/office/drawing/2014/main" id="{B46F1F2B-6497-300C-83DF-C10562AC2595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0" y="2674938"/>
            <a:ext cx="6095999" cy="15156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endParaRPr lang="en-GB" dirty="0"/>
          </a:p>
        </p:txBody>
      </p:sp>
      <p:sp>
        <p:nvSpPr>
          <p:cNvPr id="13" name="Textplatzhalter 18">
            <a:extLst>
              <a:ext uri="{FF2B5EF4-FFF2-40B4-BE49-F238E27FC236}">
                <a16:creationId xmlns:a16="http://schemas.microsoft.com/office/drawing/2014/main" id="{4E5E0352-6182-FB59-25DF-A879E1145516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0" y="4672484"/>
            <a:ext cx="6095999" cy="15156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endParaRPr lang="en-GB" dirty="0"/>
          </a:p>
          <a:p>
            <a:pPr lvl="0"/>
            <a:endParaRPr lang="en-GB" dirty="0"/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9A793C05-CB37-2C4E-A7AE-AA952AFAD899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6096001" y="2674938"/>
            <a:ext cx="6095999" cy="1515600"/>
          </a:xfrm>
        </p:spPr>
        <p:txBody>
          <a:bodyPr lIns="144000" rIns="14400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endParaRPr lang="en-GB" dirty="0"/>
          </a:p>
        </p:txBody>
      </p:sp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1F68031B-2696-0B3A-C590-213368869354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6096001" y="4672484"/>
            <a:ext cx="6095999" cy="1515600"/>
          </a:xfrm>
        </p:spPr>
        <p:txBody>
          <a:bodyPr lIns="144000" rIns="14400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endParaRPr lang="en-GB" dirty="0"/>
          </a:p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15273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EXT (Statement) + PICTU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obrazu 9">
            <a:extLst>
              <a:ext uri="{FF2B5EF4-FFF2-40B4-BE49-F238E27FC236}">
                <a16:creationId xmlns:a16="http://schemas.microsoft.com/office/drawing/2014/main" id="{CCDBF943-7853-8296-5C63-A7918450159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251999" tIns="198000" anchor="t" anchorCtr="0">
            <a:noAutofit/>
          </a:bodyPr>
          <a:lstStyle>
            <a:lvl1pPr marL="0" indent="0">
              <a:buFontTx/>
              <a:buNone/>
              <a:defRPr/>
            </a:lvl1pPr>
          </a:lstStyle>
          <a:p>
            <a:r>
              <a:rPr lang="pl-PL" dirty="0"/>
              <a:t>Picture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838B5E8D-5DFE-CCBD-8BC8-E0FB90C4F71E}"/>
              </a:ext>
            </a:extLst>
          </p:cNvPr>
          <p:cNvSpPr txBox="1"/>
          <p:nvPr userDrawn="1"/>
        </p:nvSpPr>
        <p:spPr>
          <a:xfrm>
            <a:off x="13151482" y="2160158"/>
            <a:ext cx="6096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 err="1"/>
              <a:t>If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image</a:t>
            </a:r>
            <a:r>
              <a:rPr lang="de-DE" b="1" dirty="0"/>
              <a:t> </a:t>
            </a:r>
            <a:r>
              <a:rPr lang="de-DE" b="1" dirty="0" err="1"/>
              <a:t>has</a:t>
            </a:r>
            <a:r>
              <a:rPr lang="de-DE" b="1" dirty="0"/>
              <a:t> </a:t>
            </a:r>
            <a:r>
              <a:rPr lang="de-DE" b="1" dirty="0" err="1"/>
              <a:t>too</a:t>
            </a:r>
            <a:r>
              <a:rPr lang="de-DE" b="1" dirty="0"/>
              <a:t> </a:t>
            </a:r>
            <a:r>
              <a:rPr lang="de-DE" b="1" dirty="0" err="1"/>
              <a:t>little</a:t>
            </a:r>
            <a:r>
              <a:rPr lang="de-DE" b="1" dirty="0"/>
              <a:t> </a:t>
            </a:r>
            <a:r>
              <a:rPr lang="de-DE" b="1" dirty="0" err="1"/>
              <a:t>contrast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black</a:t>
            </a:r>
            <a:r>
              <a:rPr lang="de-DE" b="1" dirty="0"/>
              <a:t> </a:t>
            </a:r>
            <a:r>
              <a:rPr lang="de-DE" b="1" dirty="0" err="1"/>
              <a:t>text</a:t>
            </a:r>
            <a:r>
              <a:rPr lang="de-DE" b="1" dirty="0"/>
              <a:t> </a:t>
            </a:r>
          </a:p>
          <a:p>
            <a:endParaRPr lang="de-DE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Right-</a:t>
            </a:r>
            <a:r>
              <a:rPr lang="de-DE" dirty="0" err="1"/>
              <a:t>click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inserted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Select </a:t>
            </a:r>
            <a:r>
              <a:rPr lang="de-DE" b="1" dirty="0"/>
              <a:t>Format </a:t>
            </a:r>
            <a:r>
              <a:rPr lang="de-DE" b="1" dirty="0" err="1"/>
              <a:t>Graphic</a:t>
            </a:r>
            <a:r>
              <a:rPr lang="de-D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Left-click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/>
              <a:t>Image</a:t>
            </a:r>
            <a:r>
              <a:rPr lang="de-DE" dirty="0"/>
              <a:t> tab.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Adjust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/>
              <a:t>Image Transparency</a:t>
            </a:r>
            <a:r>
              <a:rPr lang="de-DE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b="1" dirty="0"/>
              <a:t>(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white</a:t>
            </a:r>
            <a:r>
              <a:rPr lang="de-DE" b="1" dirty="0"/>
              <a:t> </a:t>
            </a:r>
            <a:r>
              <a:rPr lang="de-DE" b="1" dirty="0" err="1"/>
              <a:t>text</a:t>
            </a:r>
            <a:r>
              <a:rPr lang="de-DE" b="1" dirty="0"/>
              <a:t>, </a:t>
            </a:r>
            <a:r>
              <a:rPr lang="de-DE" b="1" dirty="0" err="1"/>
              <a:t>please</a:t>
            </a:r>
            <a:r>
              <a:rPr lang="de-DE" b="1" dirty="0"/>
              <a:t> </a:t>
            </a:r>
            <a:r>
              <a:rPr lang="de-DE" b="1" dirty="0" err="1"/>
              <a:t>use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other</a:t>
            </a:r>
            <a:r>
              <a:rPr lang="de-DE" b="1" dirty="0"/>
              <a:t> sample </a:t>
            </a:r>
            <a:r>
              <a:rPr lang="de-DE" b="1" dirty="0" err="1"/>
              <a:t>page</a:t>
            </a:r>
            <a:r>
              <a:rPr lang="de-DE" b="1" dirty="0"/>
              <a:t>):</a:t>
            </a:r>
            <a:endParaRPr lang="de-DE" dirty="0"/>
          </a:p>
          <a:p>
            <a:pPr>
              <a:buFont typeface="Arial" panose="020B0604020202020204" pitchFamily="34" charset="0"/>
              <a:buChar char="•"/>
            </a:pPr>
            <a:endParaRPr lang="de-DE" dirty="0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0464BB2B-DC80-4AC9-C3BA-FC1868AEE187}"/>
              </a:ext>
            </a:extLst>
          </p:cNvPr>
          <p:cNvGrpSpPr/>
          <p:nvPr userDrawn="1"/>
        </p:nvGrpSpPr>
        <p:grpSpPr>
          <a:xfrm>
            <a:off x="12487804" y="2333917"/>
            <a:ext cx="333273" cy="2135381"/>
            <a:chOff x="13036550" y="2333918"/>
            <a:chExt cx="304800" cy="1952946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E6488B5B-A58B-DAFB-358C-30F23A97E791}"/>
                </a:ext>
              </a:extLst>
            </p:cNvPr>
            <p:cNvSpPr/>
            <p:nvPr userDrawn="1"/>
          </p:nvSpPr>
          <p:spPr>
            <a:xfrm>
              <a:off x="13036550" y="2333918"/>
              <a:ext cx="304800" cy="15141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AD4EB113-E4CD-711F-EBE3-EFEE953D2E2D}"/>
                </a:ext>
              </a:extLst>
            </p:cNvPr>
            <p:cNvSpPr/>
            <p:nvPr userDrawn="1"/>
          </p:nvSpPr>
          <p:spPr>
            <a:xfrm>
              <a:off x="13036550" y="3992504"/>
              <a:ext cx="304800" cy="2943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" name="Symbol zastępczy daty 3">
            <a:extLst>
              <a:ext uri="{FF2B5EF4-FFF2-40B4-BE49-F238E27FC236}">
                <a16:creationId xmlns:a16="http://schemas.microsoft.com/office/drawing/2014/main" id="{5838A07A-E408-F119-C1E4-4BA9E2609D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5927" y="6356349"/>
            <a:ext cx="37522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Title</a:t>
            </a:r>
            <a:r>
              <a:rPr lang="pl-PL" dirty="0"/>
              <a:t> of the </a:t>
            </a:r>
            <a:r>
              <a:rPr lang="pl-PL" dirty="0" err="1"/>
              <a:t>presentation</a:t>
            </a:r>
            <a:r>
              <a:rPr lang="pl-PL" dirty="0"/>
              <a:t> / </a:t>
            </a:r>
            <a:r>
              <a:rPr lang="pl-PL" dirty="0" err="1"/>
              <a:t>section</a:t>
            </a:r>
            <a:endParaRPr lang="pl-PL" dirty="0"/>
          </a:p>
        </p:txBody>
      </p:sp>
      <p:sp>
        <p:nvSpPr>
          <p:cNvPr id="3" name="Symbol zastępczy stopki 4">
            <a:extLst>
              <a:ext uri="{FF2B5EF4-FFF2-40B4-BE49-F238E27FC236}">
                <a16:creationId xmlns:a16="http://schemas.microsoft.com/office/drawing/2014/main" id="{6EC0A132-8161-9C1A-8562-CEDBD6A395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546113" y="6356350"/>
            <a:ext cx="2382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www.arcticpaper.com</a:t>
            </a:r>
            <a:endParaRPr lang="pl-PL" dirty="0"/>
          </a:p>
        </p:txBody>
      </p:sp>
      <p:sp>
        <p:nvSpPr>
          <p:cNvPr id="9" name="Symbol zastępczy numeru slajdu 5">
            <a:extLst>
              <a:ext uri="{FF2B5EF4-FFF2-40B4-BE49-F238E27FC236}">
                <a16:creationId xmlns:a16="http://schemas.microsoft.com/office/drawing/2014/main" id="{BB3B4D14-89ED-54C1-59B9-BA6F3404C1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" y="6356349"/>
            <a:ext cx="815926" cy="365125"/>
          </a:xfrm>
          <a:prstGeom prst="rect">
            <a:avLst/>
          </a:prstGeom>
        </p:spPr>
        <p:txBody>
          <a:bodyPr vert="horz" lIns="26280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fld id="{40208306-4DD9-4F71-B1FF-D65266000FA4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4CF02D6-F9A4-9FCA-0F58-ECA97CF53E1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12193200" cy="6307200"/>
          </a:xfrm>
          <a:prstGeom prst="rect">
            <a:avLst/>
          </a:prstGeom>
        </p:spPr>
        <p:txBody>
          <a:bodyPr lIns="720000" tIns="360000" rIns="720000" bIns="360000" anchor="ctr"/>
          <a:lstStyle>
            <a:lvl1pPr marL="0" indent="0" algn="ctr">
              <a:buNone/>
              <a:defRPr sz="3200" b="1" cap="all" baseline="0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92323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EXT (Statement) + PICTUR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obrazu 9">
            <a:extLst>
              <a:ext uri="{FF2B5EF4-FFF2-40B4-BE49-F238E27FC236}">
                <a16:creationId xmlns:a16="http://schemas.microsoft.com/office/drawing/2014/main" id="{CCDBF943-7853-8296-5C63-A7918450159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251999" tIns="198000" anchor="t" anchorCtr="0">
            <a:noAutofit/>
          </a:bodyPr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Picture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894950A-92BC-3A2A-EF10-E5BD506562FE}"/>
              </a:ext>
            </a:extLst>
          </p:cNvPr>
          <p:cNvSpPr txBox="1"/>
          <p:nvPr userDrawn="1"/>
        </p:nvSpPr>
        <p:spPr>
          <a:xfrm>
            <a:off x="13151482" y="2160158"/>
            <a:ext cx="6096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 err="1"/>
              <a:t>If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image</a:t>
            </a:r>
            <a:r>
              <a:rPr lang="de-DE" b="1" dirty="0"/>
              <a:t> </a:t>
            </a:r>
            <a:r>
              <a:rPr lang="de-DE" b="1" dirty="0" err="1"/>
              <a:t>has</a:t>
            </a:r>
            <a:r>
              <a:rPr lang="de-DE" b="1" dirty="0"/>
              <a:t> </a:t>
            </a:r>
            <a:r>
              <a:rPr lang="de-DE" b="1" dirty="0" err="1"/>
              <a:t>too</a:t>
            </a:r>
            <a:r>
              <a:rPr lang="de-DE" b="1" dirty="0"/>
              <a:t> </a:t>
            </a:r>
            <a:r>
              <a:rPr lang="de-DE" b="1" dirty="0" err="1"/>
              <a:t>little</a:t>
            </a:r>
            <a:r>
              <a:rPr lang="de-DE" b="1" dirty="0"/>
              <a:t> </a:t>
            </a:r>
            <a:r>
              <a:rPr lang="de-DE" b="1" dirty="0" err="1"/>
              <a:t>contrast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white</a:t>
            </a:r>
            <a:r>
              <a:rPr lang="de-DE" b="1" dirty="0"/>
              <a:t> </a:t>
            </a:r>
            <a:r>
              <a:rPr lang="de-DE" b="1" dirty="0" err="1"/>
              <a:t>text</a:t>
            </a:r>
            <a:r>
              <a:rPr lang="de-DE" b="1" dirty="0"/>
              <a:t> </a:t>
            </a:r>
          </a:p>
          <a:p>
            <a:endParaRPr lang="de-DE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Right-</a:t>
            </a:r>
            <a:r>
              <a:rPr lang="de-DE" dirty="0" err="1"/>
              <a:t>click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inserted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Select </a:t>
            </a:r>
            <a:r>
              <a:rPr lang="de-DE" b="1" dirty="0"/>
              <a:t>Format </a:t>
            </a:r>
            <a:r>
              <a:rPr lang="de-DE" b="1" dirty="0" err="1"/>
              <a:t>Graphic</a:t>
            </a:r>
            <a:r>
              <a:rPr lang="de-D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Left-click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/>
              <a:t>Image</a:t>
            </a:r>
            <a:r>
              <a:rPr lang="de-DE" dirty="0"/>
              <a:t> tab.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Adjust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/>
              <a:t>Image Transparency</a:t>
            </a:r>
            <a:r>
              <a:rPr lang="de-DE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b="1" dirty="0"/>
              <a:t>(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black</a:t>
            </a:r>
            <a:r>
              <a:rPr lang="de-DE" b="1" dirty="0"/>
              <a:t> </a:t>
            </a:r>
            <a:r>
              <a:rPr lang="de-DE" b="1" dirty="0" err="1"/>
              <a:t>text</a:t>
            </a:r>
            <a:r>
              <a:rPr lang="de-DE" b="1" dirty="0"/>
              <a:t>, </a:t>
            </a:r>
            <a:r>
              <a:rPr lang="de-DE" b="1" dirty="0" err="1"/>
              <a:t>please</a:t>
            </a:r>
            <a:r>
              <a:rPr lang="de-DE" b="1" dirty="0"/>
              <a:t> </a:t>
            </a:r>
            <a:r>
              <a:rPr lang="de-DE" b="1" dirty="0" err="1"/>
              <a:t>use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other</a:t>
            </a:r>
            <a:r>
              <a:rPr lang="de-DE" b="1" dirty="0"/>
              <a:t> sample </a:t>
            </a:r>
            <a:r>
              <a:rPr lang="de-DE" b="1" dirty="0" err="1"/>
              <a:t>page</a:t>
            </a:r>
            <a:r>
              <a:rPr lang="de-DE" b="1" dirty="0"/>
              <a:t>):</a:t>
            </a:r>
            <a:endParaRPr lang="de-DE" dirty="0"/>
          </a:p>
          <a:p>
            <a:pPr>
              <a:buFont typeface="Arial" panose="020B0604020202020204" pitchFamily="34" charset="0"/>
              <a:buChar char="•"/>
            </a:pPr>
            <a:endParaRPr lang="de-DE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36D557CA-9547-C4F5-6AD8-7D34F745C0ED}"/>
              </a:ext>
            </a:extLst>
          </p:cNvPr>
          <p:cNvGrpSpPr/>
          <p:nvPr userDrawn="1"/>
        </p:nvGrpSpPr>
        <p:grpSpPr>
          <a:xfrm>
            <a:off x="12487804" y="2333917"/>
            <a:ext cx="333273" cy="2135381"/>
            <a:chOff x="13036550" y="2333918"/>
            <a:chExt cx="304800" cy="1952946"/>
          </a:xfrm>
        </p:grpSpPr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9BBBCBA3-2FEC-0FE2-7511-44B3C677ACD5}"/>
                </a:ext>
              </a:extLst>
            </p:cNvPr>
            <p:cNvSpPr/>
            <p:nvPr userDrawn="1"/>
          </p:nvSpPr>
          <p:spPr>
            <a:xfrm>
              <a:off x="13036550" y="2333918"/>
              <a:ext cx="304800" cy="15141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12880D35-003F-D3BC-6B26-D6AB3164C6BA}"/>
                </a:ext>
              </a:extLst>
            </p:cNvPr>
            <p:cNvSpPr/>
            <p:nvPr userDrawn="1"/>
          </p:nvSpPr>
          <p:spPr>
            <a:xfrm>
              <a:off x="13036550" y="3992504"/>
              <a:ext cx="304800" cy="2943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9" name="Symbol zastępczy daty 3">
            <a:extLst>
              <a:ext uri="{FF2B5EF4-FFF2-40B4-BE49-F238E27FC236}">
                <a16:creationId xmlns:a16="http://schemas.microsoft.com/office/drawing/2014/main" id="{A8196743-31A0-7969-A57C-057B3F495E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5927" y="6356349"/>
            <a:ext cx="37522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pl-PL"/>
              <a:t>Title of the presentation / section</a:t>
            </a:r>
            <a:endParaRPr lang="pl-PL" dirty="0"/>
          </a:p>
        </p:txBody>
      </p:sp>
      <p:sp>
        <p:nvSpPr>
          <p:cNvPr id="10" name="Symbol zastępczy stopki 4">
            <a:extLst>
              <a:ext uri="{FF2B5EF4-FFF2-40B4-BE49-F238E27FC236}">
                <a16:creationId xmlns:a16="http://schemas.microsoft.com/office/drawing/2014/main" id="{4AF798B5-FD1D-2CE7-7807-539A50D7E0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546113" y="6356350"/>
            <a:ext cx="2382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r>
              <a:rPr lang="pl-PL"/>
              <a:t>www.arcticpaper.com</a:t>
            </a:r>
            <a:endParaRPr lang="pl-PL" dirty="0"/>
          </a:p>
        </p:txBody>
      </p:sp>
      <p:sp>
        <p:nvSpPr>
          <p:cNvPr id="11" name="Symbol zastępczy numeru slajdu 5">
            <a:extLst>
              <a:ext uri="{FF2B5EF4-FFF2-40B4-BE49-F238E27FC236}">
                <a16:creationId xmlns:a16="http://schemas.microsoft.com/office/drawing/2014/main" id="{01F91F6F-C797-CDD5-47CD-E512F54709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" y="6356349"/>
            <a:ext cx="815926" cy="365125"/>
          </a:xfrm>
          <a:prstGeom prst="rect">
            <a:avLst/>
          </a:prstGeom>
        </p:spPr>
        <p:txBody>
          <a:bodyPr vert="horz" lIns="26280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40208306-4DD9-4F71-B1FF-D65266000FA4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Textplatzhalter 4">
            <a:extLst>
              <a:ext uri="{FF2B5EF4-FFF2-40B4-BE49-F238E27FC236}">
                <a16:creationId xmlns:a16="http://schemas.microsoft.com/office/drawing/2014/main" id="{3996C249-98B8-E75C-147E-3EDA23B20C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12193200" cy="6307200"/>
          </a:xfrm>
          <a:prstGeom prst="rect">
            <a:avLst/>
          </a:prstGeom>
        </p:spPr>
        <p:txBody>
          <a:bodyPr lIns="720000" tIns="360000" rIns="720000" bIns="360000" anchor="ctr"/>
          <a:lstStyle>
            <a:lvl1pPr marL="0" indent="0" algn="ctr">
              <a:buNone/>
              <a:defRPr sz="3200" b="1" cap="all" baseline="0">
                <a:solidFill>
                  <a:schemeClr val="bg1"/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25948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EXT + PIC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9E30055-4BB1-DBFC-4D6F-87A7B81B42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-1"/>
            <a:ext cx="7048501" cy="2241551"/>
          </a:xfrm>
          <a:prstGeom prst="rect">
            <a:avLst/>
          </a:prstGeom>
        </p:spPr>
        <p:txBody>
          <a:bodyPr lIns="251999" tIns="216000" anchor="t" anchorCtr="0">
            <a:noAutofit/>
          </a:bodyPr>
          <a:lstStyle>
            <a:lvl1pPr algn="l">
              <a:defRPr sz="3200" b="1" cap="all" baseline="0"/>
            </a:lvl1pPr>
          </a:lstStyle>
          <a:p>
            <a:r>
              <a:rPr lang="pl-PL" dirty="0"/>
              <a:t>CLICK TO EDIT</a:t>
            </a:r>
          </a:p>
        </p:txBody>
      </p:sp>
      <p:sp>
        <p:nvSpPr>
          <p:cNvPr id="8" name="Symbol zastępczy daty 3">
            <a:extLst>
              <a:ext uri="{FF2B5EF4-FFF2-40B4-BE49-F238E27FC236}">
                <a16:creationId xmlns:a16="http://schemas.microsoft.com/office/drawing/2014/main" id="{315C922C-3050-64A7-DFBC-D7282AB6E2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5927" y="6356349"/>
            <a:ext cx="37522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Title</a:t>
            </a:r>
            <a:r>
              <a:rPr lang="pl-PL" dirty="0"/>
              <a:t> of the </a:t>
            </a:r>
            <a:r>
              <a:rPr lang="pl-PL" dirty="0" err="1"/>
              <a:t>presentation</a:t>
            </a:r>
            <a:r>
              <a:rPr lang="pl-PL" dirty="0"/>
              <a:t> / </a:t>
            </a:r>
            <a:r>
              <a:rPr lang="pl-PL" dirty="0" err="1"/>
              <a:t>section</a:t>
            </a:r>
            <a:endParaRPr lang="pl-PL" dirty="0"/>
          </a:p>
        </p:txBody>
      </p:sp>
      <p:sp>
        <p:nvSpPr>
          <p:cNvPr id="9" name="Symbol zastępczy stopki 4">
            <a:extLst>
              <a:ext uri="{FF2B5EF4-FFF2-40B4-BE49-F238E27FC236}">
                <a16:creationId xmlns:a16="http://schemas.microsoft.com/office/drawing/2014/main" id="{3BA02F82-B3EB-7331-D4DF-876DA9C65C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546113" y="6356350"/>
            <a:ext cx="2382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www.arcticpaper.com</a:t>
            </a:r>
            <a:endParaRPr lang="pl-PL" dirty="0"/>
          </a:p>
        </p:txBody>
      </p:sp>
      <p:sp>
        <p:nvSpPr>
          <p:cNvPr id="10" name="Symbol zastępczy numeru slajdu 5">
            <a:extLst>
              <a:ext uri="{FF2B5EF4-FFF2-40B4-BE49-F238E27FC236}">
                <a16:creationId xmlns:a16="http://schemas.microsoft.com/office/drawing/2014/main" id="{873758B2-01D9-AD8D-09D7-C508595D0B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" y="6356349"/>
            <a:ext cx="815926" cy="365125"/>
          </a:xfrm>
          <a:prstGeom prst="rect">
            <a:avLst/>
          </a:prstGeom>
        </p:spPr>
        <p:txBody>
          <a:bodyPr vert="horz" lIns="26280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fld id="{40208306-4DD9-4F71-B1FF-D65266000FA4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11" name="Symbol zastępczy obrazu 9">
            <a:extLst>
              <a:ext uri="{FF2B5EF4-FFF2-40B4-BE49-F238E27FC236}">
                <a16:creationId xmlns:a16="http://schemas.microsoft.com/office/drawing/2014/main" id="{6D48897B-7EAB-D1A1-30E9-BA3DBD1CBC1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048501" y="0"/>
            <a:ext cx="5143500" cy="6857999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pl-PL" dirty="0"/>
              <a:t>Picture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71DBC1A-2A30-74D0-1036-8BB6AAC122E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241550"/>
            <a:ext cx="7048500" cy="3542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4269327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EXT + PICTUR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obrazu 9">
            <a:extLst>
              <a:ext uri="{FF2B5EF4-FFF2-40B4-BE49-F238E27FC236}">
                <a16:creationId xmlns:a16="http://schemas.microsoft.com/office/drawing/2014/main" id="{1B46C18F-284B-27E4-C399-A3C9D7446A1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74103" y="1513148"/>
            <a:ext cx="2692800" cy="31624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/>
            </a:lvl1pPr>
          </a:lstStyle>
          <a:p>
            <a:r>
              <a:rPr lang="pl-PL" dirty="0"/>
              <a:t>Picture</a:t>
            </a:r>
          </a:p>
        </p:txBody>
      </p:sp>
      <p:sp>
        <p:nvSpPr>
          <p:cNvPr id="19" name="Symbol zastępczy tekstu 18">
            <a:extLst>
              <a:ext uri="{FF2B5EF4-FFF2-40B4-BE49-F238E27FC236}">
                <a16:creationId xmlns:a16="http://schemas.microsoft.com/office/drawing/2014/main" id="{A2AD7B22-D718-1A44-9724-3C8FB289D70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70730" y="4681730"/>
            <a:ext cx="2701805" cy="416686"/>
          </a:xfrm>
          <a:prstGeom prst="rect">
            <a:avLst/>
          </a:prstGeom>
        </p:spPr>
        <p:txBody>
          <a:bodyPr lIns="72000" tIns="54000" rIns="7200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pl-PL" dirty="0"/>
              <a:t>CLICK TO EDIT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7BB1C967-537D-6702-D9D4-2D58677DFE9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0"/>
            <a:ext cx="12192000" cy="1506798"/>
          </a:xfrm>
          <a:prstGeom prst="rect">
            <a:avLst/>
          </a:prstGeom>
        </p:spPr>
        <p:txBody>
          <a:bodyPr lIns="251999" tIns="216000" anchor="t" anchorCtr="0"/>
          <a:lstStyle>
            <a:lvl1pPr algn="l">
              <a:defRPr sz="3200" b="1" cap="all" baseline="0"/>
            </a:lvl1pPr>
          </a:lstStyle>
          <a:p>
            <a:r>
              <a:rPr lang="pl-PL" dirty="0"/>
              <a:t>CLICK TO EDIT </a:t>
            </a:r>
          </a:p>
        </p:txBody>
      </p:sp>
      <p:sp>
        <p:nvSpPr>
          <p:cNvPr id="11" name="Symbol zastępczy obrazu 9">
            <a:extLst>
              <a:ext uri="{FF2B5EF4-FFF2-40B4-BE49-F238E27FC236}">
                <a16:creationId xmlns:a16="http://schemas.microsoft.com/office/drawing/2014/main" id="{8D85C6E5-F783-A215-A082-F8159288D522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9225096" y="1513148"/>
            <a:ext cx="2692800" cy="31624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/>
            </a:lvl1pPr>
          </a:lstStyle>
          <a:p>
            <a:r>
              <a:rPr lang="pl-PL" dirty="0"/>
              <a:t>Picture</a:t>
            </a:r>
          </a:p>
        </p:txBody>
      </p:sp>
      <p:sp>
        <p:nvSpPr>
          <p:cNvPr id="12" name="Symbol zastępczy tekstu 18">
            <a:extLst>
              <a:ext uri="{FF2B5EF4-FFF2-40B4-BE49-F238E27FC236}">
                <a16:creationId xmlns:a16="http://schemas.microsoft.com/office/drawing/2014/main" id="{161D8C7B-0820-6655-1524-CCC154A12CC4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225097" y="4681730"/>
            <a:ext cx="2692800" cy="416686"/>
          </a:xfrm>
          <a:prstGeom prst="rect">
            <a:avLst/>
          </a:prstGeom>
        </p:spPr>
        <p:txBody>
          <a:bodyPr lIns="72000" tIns="54000" rIns="7200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pl-PL" dirty="0"/>
              <a:t>CLICK TO EDIT</a:t>
            </a:r>
          </a:p>
        </p:txBody>
      </p:sp>
      <p:sp>
        <p:nvSpPr>
          <p:cNvPr id="14" name="Symbol zastępczy obrazu 9">
            <a:extLst>
              <a:ext uri="{FF2B5EF4-FFF2-40B4-BE49-F238E27FC236}">
                <a16:creationId xmlns:a16="http://schemas.microsoft.com/office/drawing/2014/main" id="{C481EC76-D1F3-0BDA-22FF-541FCC08580D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3257767" y="1512046"/>
            <a:ext cx="2692800" cy="31624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/>
            </a:lvl1pPr>
          </a:lstStyle>
          <a:p>
            <a:r>
              <a:rPr lang="pl-PL" dirty="0"/>
              <a:t>Picture</a:t>
            </a:r>
          </a:p>
        </p:txBody>
      </p:sp>
      <p:sp>
        <p:nvSpPr>
          <p:cNvPr id="15" name="Symbol zastępczy tekstu 18">
            <a:extLst>
              <a:ext uri="{FF2B5EF4-FFF2-40B4-BE49-F238E27FC236}">
                <a16:creationId xmlns:a16="http://schemas.microsoft.com/office/drawing/2014/main" id="{ADB7F48C-B762-3813-E236-980365A1B10B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3262508" y="4680628"/>
            <a:ext cx="2691321" cy="416686"/>
          </a:xfrm>
          <a:prstGeom prst="rect">
            <a:avLst/>
          </a:prstGeom>
        </p:spPr>
        <p:txBody>
          <a:bodyPr lIns="72000" tIns="54000" rIns="7200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pl-PL" dirty="0"/>
              <a:t>CLICK TO EDIT</a:t>
            </a:r>
          </a:p>
        </p:txBody>
      </p:sp>
      <p:sp>
        <p:nvSpPr>
          <p:cNvPr id="28" name="Symbol zastępczy obrazu 9">
            <a:extLst>
              <a:ext uri="{FF2B5EF4-FFF2-40B4-BE49-F238E27FC236}">
                <a16:creationId xmlns:a16="http://schemas.microsoft.com/office/drawing/2014/main" id="{14E8A768-D956-F77D-2879-C65F5521DE51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6241431" y="1513148"/>
            <a:ext cx="2692800" cy="31624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/>
            </a:lvl1pPr>
          </a:lstStyle>
          <a:p>
            <a:r>
              <a:rPr lang="pl-PL" dirty="0"/>
              <a:t>Picture</a:t>
            </a:r>
          </a:p>
        </p:txBody>
      </p:sp>
      <p:sp>
        <p:nvSpPr>
          <p:cNvPr id="29" name="Symbol zastępczy tekstu 18">
            <a:extLst>
              <a:ext uri="{FF2B5EF4-FFF2-40B4-BE49-F238E27FC236}">
                <a16:creationId xmlns:a16="http://schemas.microsoft.com/office/drawing/2014/main" id="{D526F386-7B80-57E5-65ED-C5AC2EACAC73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6243802" y="4681730"/>
            <a:ext cx="2691321" cy="416686"/>
          </a:xfrm>
          <a:prstGeom prst="rect">
            <a:avLst/>
          </a:prstGeom>
        </p:spPr>
        <p:txBody>
          <a:bodyPr lIns="72000" tIns="54000" rIns="7200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pl-PL" dirty="0"/>
              <a:t>CLICK TO EDIT</a:t>
            </a:r>
          </a:p>
        </p:txBody>
      </p:sp>
      <p:sp>
        <p:nvSpPr>
          <p:cNvPr id="3" name="Symbol zastępczy daty 3">
            <a:extLst>
              <a:ext uri="{FF2B5EF4-FFF2-40B4-BE49-F238E27FC236}">
                <a16:creationId xmlns:a16="http://schemas.microsoft.com/office/drawing/2014/main" id="{AED201F2-500B-5D00-9C65-27F56C0F0A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5927" y="6356349"/>
            <a:ext cx="37522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Title</a:t>
            </a:r>
            <a:r>
              <a:rPr lang="pl-PL" dirty="0"/>
              <a:t> of the </a:t>
            </a:r>
            <a:r>
              <a:rPr lang="pl-PL" dirty="0" err="1"/>
              <a:t>presentation</a:t>
            </a:r>
            <a:r>
              <a:rPr lang="pl-PL" dirty="0"/>
              <a:t> / </a:t>
            </a:r>
            <a:r>
              <a:rPr lang="pl-PL" dirty="0" err="1"/>
              <a:t>section</a:t>
            </a:r>
            <a:endParaRPr lang="pl-PL" dirty="0"/>
          </a:p>
        </p:txBody>
      </p:sp>
      <p:sp>
        <p:nvSpPr>
          <p:cNvPr id="8" name="Symbol zastępczy stopki 4">
            <a:extLst>
              <a:ext uri="{FF2B5EF4-FFF2-40B4-BE49-F238E27FC236}">
                <a16:creationId xmlns:a16="http://schemas.microsoft.com/office/drawing/2014/main" id="{2D387A4D-756D-0AD8-823E-F24967F9B5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546113" y="6356350"/>
            <a:ext cx="2382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www.arcticpaper.com</a:t>
            </a:r>
            <a:endParaRPr lang="pl-PL" dirty="0"/>
          </a:p>
        </p:txBody>
      </p:sp>
      <p:sp>
        <p:nvSpPr>
          <p:cNvPr id="9" name="Symbol zastępczy numeru slajdu 5">
            <a:extLst>
              <a:ext uri="{FF2B5EF4-FFF2-40B4-BE49-F238E27FC236}">
                <a16:creationId xmlns:a16="http://schemas.microsoft.com/office/drawing/2014/main" id="{0660F3CE-89B1-4CB6-6255-A8201EFCBB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" y="6356349"/>
            <a:ext cx="815926" cy="365125"/>
          </a:xfrm>
          <a:prstGeom prst="rect">
            <a:avLst/>
          </a:prstGeom>
        </p:spPr>
        <p:txBody>
          <a:bodyPr vert="horz" lIns="26280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fld id="{40208306-4DD9-4F71-B1FF-D65266000FA4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3621382D-50ED-1768-96F7-2B8446080B98}"/>
              </a:ext>
            </a:extLst>
          </p:cNvPr>
          <p:cNvSpPr txBox="1"/>
          <p:nvPr userDrawn="1"/>
        </p:nvSpPr>
        <p:spPr>
          <a:xfrm>
            <a:off x="83762" y="224062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2FB281F-EBA9-8E75-F8F8-D8CAF119B63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259283" y="5202000"/>
            <a:ext cx="2701805" cy="565200"/>
          </a:xfrm>
        </p:spPr>
        <p:txBody>
          <a:bodyPr/>
          <a:lstStyle>
            <a:lvl1pPr algn="ctr">
              <a:defRPr sz="1400"/>
            </a:lvl1pPr>
            <a:lvl2pPr algn="ctr">
              <a:defRPr sz="1400"/>
            </a:lvl2pPr>
            <a:lvl3pPr algn="ctr">
              <a:defRPr sz="1400"/>
            </a:lvl3pPr>
            <a:lvl4pPr algn="ctr">
              <a:defRPr sz="1400"/>
            </a:lvl4pPr>
            <a:lvl5pPr algn="ctr">
              <a:defRPr sz="1400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endParaRPr lang="en-GB" dirty="0"/>
          </a:p>
        </p:txBody>
      </p:sp>
      <p:sp>
        <p:nvSpPr>
          <p:cNvPr id="22" name="Textplatzhalter 20">
            <a:extLst>
              <a:ext uri="{FF2B5EF4-FFF2-40B4-BE49-F238E27FC236}">
                <a16:creationId xmlns:a16="http://schemas.microsoft.com/office/drawing/2014/main" id="{6BE40D6B-7DCC-863A-F6B7-3C7D052C278D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3257767" y="5202000"/>
            <a:ext cx="2701805" cy="565200"/>
          </a:xfrm>
        </p:spPr>
        <p:txBody>
          <a:bodyPr/>
          <a:lstStyle>
            <a:lvl1pPr algn="ctr">
              <a:defRPr sz="1400"/>
            </a:lvl1pPr>
            <a:lvl2pPr algn="ctr">
              <a:defRPr sz="1400"/>
            </a:lvl2pPr>
            <a:lvl3pPr algn="ctr">
              <a:defRPr sz="1400"/>
            </a:lvl3pPr>
            <a:lvl4pPr algn="ctr">
              <a:defRPr sz="1400"/>
            </a:lvl4pPr>
            <a:lvl5pPr algn="ctr">
              <a:defRPr sz="1400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endParaRPr lang="en-GB" dirty="0"/>
          </a:p>
        </p:txBody>
      </p:sp>
      <p:sp>
        <p:nvSpPr>
          <p:cNvPr id="23" name="Textplatzhalter 20">
            <a:extLst>
              <a:ext uri="{FF2B5EF4-FFF2-40B4-BE49-F238E27FC236}">
                <a16:creationId xmlns:a16="http://schemas.microsoft.com/office/drawing/2014/main" id="{BF5F5FC2-21ED-2F6C-0629-2C40AFB6EC74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236928" y="5202000"/>
            <a:ext cx="2701805" cy="565200"/>
          </a:xfrm>
        </p:spPr>
        <p:txBody>
          <a:bodyPr/>
          <a:lstStyle>
            <a:lvl1pPr algn="ctr">
              <a:defRPr sz="1400"/>
            </a:lvl1pPr>
            <a:lvl2pPr algn="ctr">
              <a:defRPr sz="1400"/>
            </a:lvl2pPr>
            <a:lvl3pPr algn="ctr">
              <a:defRPr sz="1400"/>
            </a:lvl3pPr>
            <a:lvl4pPr algn="ctr">
              <a:defRPr sz="1400"/>
            </a:lvl4pPr>
            <a:lvl5pPr algn="ctr">
              <a:defRPr sz="1400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endParaRPr lang="en-GB" dirty="0"/>
          </a:p>
        </p:txBody>
      </p:sp>
      <p:sp>
        <p:nvSpPr>
          <p:cNvPr id="25" name="Textplatzhalter 20">
            <a:extLst>
              <a:ext uri="{FF2B5EF4-FFF2-40B4-BE49-F238E27FC236}">
                <a16:creationId xmlns:a16="http://schemas.microsoft.com/office/drawing/2014/main" id="{649DCA74-DBB4-9233-D09B-C99B8EEBE5F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9226670" y="5202000"/>
            <a:ext cx="2701805" cy="565200"/>
          </a:xfrm>
        </p:spPr>
        <p:txBody>
          <a:bodyPr/>
          <a:lstStyle>
            <a:lvl1pPr algn="ctr">
              <a:defRPr sz="1400"/>
            </a:lvl1pPr>
            <a:lvl2pPr algn="ctr">
              <a:defRPr sz="1400"/>
            </a:lvl2pPr>
            <a:lvl3pPr algn="ctr">
              <a:defRPr sz="1400"/>
            </a:lvl3pPr>
            <a:lvl4pPr algn="ctr">
              <a:defRPr sz="1400"/>
            </a:lvl4pPr>
            <a:lvl5pPr algn="ctr">
              <a:defRPr sz="1400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09039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EXT + CHARTS &amp; DIAGRA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1">
            <a:extLst>
              <a:ext uri="{FF2B5EF4-FFF2-40B4-BE49-F238E27FC236}">
                <a16:creationId xmlns:a16="http://schemas.microsoft.com/office/drawing/2014/main" id="{A634A0F0-8D8D-0672-B53C-BD9E817F494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-1"/>
            <a:ext cx="12192000" cy="2241551"/>
          </a:xfrm>
          <a:prstGeom prst="rect">
            <a:avLst/>
          </a:prstGeom>
        </p:spPr>
        <p:txBody>
          <a:bodyPr lIns="251999" tIns="198000" anchor="t" anchorCtr="0"/>
          <a:lstStyle>
            <a:lvl1pPr algn="l">
              <a:defRPr sz="4800" b="1" cap="all" baseline="0"/>
            </a:lvl1pPr>
          </a:lstStyle>
          <a:p>
            <a:r>
              <a:rPr lang="pl-PL" dirty="0"/>
              <a:t>CLICK TO EDIT </a:t>
            </a:r>
          </a:p>
        </p:txBody>
      </p:sp>
      <p:sp>
        <p:nvSpPr>
          <p:cNvPr id="13" name="Symbol zastępczy daty 3">
            <a:extLst>
              <a:ext uri="{FF2B5EF4-FFF2-40B4-BE49-F238E27FC236}">
                <a16:creationId xmlns:a16="http://schemas.microsoft.com/office/drawing/2014/main" id="{678A8E0B-2FE4-ECD8-DA81-5AA48D7E25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5927" y="6356349"/>
            <a:ext cx="37522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Title</a:t>
            </a:r>
            <a:r>
              <a:rPr lang="pl-PL" dirty="0"/>
              <a:t> of the </a:t>
            </a:r>
            <a:r>
              <a:rPr lang="pl-PL" dirty="0" err="1"/>
              <a:t>presentation</a:t>
            </a:r>
            <a:r>
              <a:rPr lang="pl-PL" dirty="0"/>
              <a:t> / </a:t>
            </a:r>
            <a:r>
              <a:rPr lang="pl-PL" dirty="0" err="1"/>
              <a:t>section</a:t>
            </a:r>
            <a:endParaRPr lang="pl-PL" dirty="0"/>
          </a:p>
        </p:txBody>
      </p:sp>
      <p:sp>
        <p:nvSpPr>
          <p:cNvPr id="14" name="Symbol zastępczy stopki 4">
            <a:extLst>
              <a:ext uri="{FF2B5EF4-FFF2-40B4-BE49-F238E27FC236}">
                <a16:creationId xmlns:a16="http://schemas.microsoft.com/office/drawing/2014/main" id="{B84892AF-68FE-030C-887F-3AB1A804F5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546113" y="6356350"/>
            <a:ext cx="2382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www.arcticpaper.com</a:t>
            </a:r>
            <a:endParaRPr lang="pl-PL" dirty="0"/>
          </a:p>
        </p:txBody>
      </p:sp>
      <p:sp>
        <p:nvSpPr>
          <p:cNvPr id="15" name="Symbol zastępczy numeru slajdu 5">
            <a:extLst>
              <a:ext uri="{FF2B5EF4-FFF2-40B4-BE49-F238E27FC236}">
                <a16:creationId xmlns:a16="http://schemas.microsoft.com/office/drawing/2014/main" id="{96E0D200-BA9D-E587-4F21-A65A7F9A38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" y="6356349"/>
            <a:ext cx="815926" cy="365125"/>
          </a:xfrm>
          <a:prstGeom prst="rect">
            <a:avLst/>
          </a:prstGeom>
        </p:spPr>
        <p:txBody>
          <a:bodyPr vert="horz" lIns="26280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fld id="{40208306-4DD9-4F71-B1FF-D65266000FA4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Textplatzhalter 4">
            <a:extLst>
              <a:ext uri="{FF2B5EF4-FFF2-40B4-BE49-F238E27FC236}">
                <a16:creationId xmlns:a16="http://schemas.microsoft.com/office/drawing/2014/main" id="{2C56B426-BA30-FE2A-FB2B-AA63D81CB16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47600" y="2241550"/>
            <a:ext cx="5144400" cy="3542400"/>
          </a:xfrm>
          <a:prstGeom prst="rect">
            <a:avLst/>
          </a:prstGeom>
        </p:spPr>
        <p:txBody>
          <a:bodyPr lIns="144000" rIns="144000"/>
          <a:lstStyle>
            <a:lvl1pPr marL="0" indent="0">
              <a:buNone/>
              <a:defRPr/>
            </a:lvl1pPr>
          </a:lstStyle>
          <a:p>
            <a:pPr lvl="0"/>
            <a:r>
              <a:rPr lang="en-GB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6963897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HARTS &amp; DIAGRA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1">
            <a:extLst>
              <a:ext uri="{FF2B5EF4-FFF2-40B4-BE49-F238E27FC236}">
                <a16:creationId xmlns:a16="http://schemas.microsoft.com/office/drawing/2014/main" id="{A634A0F0-8D8D-0672-B53C-BD9E817F494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-1"/>
            <a:ext cx="12192000" cy="2241551"/>
          </a:xfrm>
          <a:prstGeom prst="rect">
            <a:avLst/>
          </a:prstGeom>
        </p:spPr>
        <p:txBody>
          <a:bodyPr lIns="251999" tIns="198000" anchor="t" anchorCtr="0"/>
          <a:lstStyle>
            <a:lvl1pPr algn="l">
              <a:defRPr sz="4800" b="1" cap="all" baseline="0"/>
            </a:lvl1pPr>
          </a:lstStyle>
          <a:p>
            <a:r>
              <a:rPr lang="pl-PL" dirty="0"/>
              <a:t>CLICK TO EDIT </a:t>
            </a:r>
          </a:p>
        </p:txBody>
      </p:sp>
      <p:sp>
        <p:nvSpPr>
          <p:cNvPr id="13" name="Symbol zastępczy daty 3">
            <a:extLst>
              <a:ext uri="{FF2B5EF4-FFF2-40B4-BE49-F238E27FC236}">
                <a16:creationId xmlns:a16="http://schemas.microsoft.com/office/drawing/2014/main" id="{678A8E0B-2FE4-ECD8-DA81-5AA48D7E25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5927" y="6356349"/>
            <a:ext cx="37522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Title</a:t>
            </a:r>
            <a:r>
              <a:rPr lang="pl-PL" dirty="0"/>
              <a:t> of the </a:t>
            </a:r>
            <a:r>
              <a:rPr lang="pl-PL" dirty="0" err="1"/>
              <a:t>presentation</a:t>
            </a:r>
            <a:r>
              <a:rPr lang="pl-PL" dirty="0"/>
              <a:t> / </a:t>
            </a:r>
            <a:r>
              <a:rPr lang="pl-PL" dirty="0" err="1"/>
              <a:t>section</a:t>
            </a:r>
            <a:endParaRPr lang="pl-PL" dirty="0"/>
          </a:p>
        </p:txBody>
      </p:sp>
      <p:sp>
        <p:nvSpPr>
          <p:cNvPr id="14" name="Symbol zastępczy stopki 4">
            <a:extLst>
              <a:ext uri="{FF2B5EF4-FFF2-40B4-BE49-F238E27FC236}">
                <a16:creationId xmlns:a16="http://schemas.microsoft.com/office/drawing/2014/main" id="{B84892AF-68FE-030C-887F-3AB1A804F5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546113" y="6356350"/>
            <a:ext cx="2382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www.arcticpaper.com</a:t>
            </a:r>
            <a:endParaRPr lang="pl-PL" dirty="0"/>
          </a:p>
        </p:txBody>
      </p:sp>
      <p:sp>
        <p:nvSpPr>
          <p:cNvPr id="15" name="Symbol zastępczy numeru slajdu 5">
            <a:extLst>
              <a:ext uri="{FF2B5EF4-FFF2-40B4-BE49-F238E27FC236}">
                <a16:creationId xmlns:a16="http://schemas.microsoft.com/office/drawing/2014/main" id="{96E0D200-BA9D-E587-4F21-A65A7F9A38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" y="6356349"/>
            <a:ext cx="815926" cy="365125"/>
          </a:xfrm>
          <a:prstGeom prst="rect">
            <a:avLst/>
          </a:prstGeom>
        </p:spPr>
        <p:txBody>
          <a:bodyPr vert="horz" lIns="26280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fld id="{40208306-4DD9-4F71-B1FF-D65266000FA4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832939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a 10">
            <a:extLst>
              <a:ext uri="{FF2B5EF4-FFF2-40B4-BE49-F238E27FC236}">
                <a16:creationId xmlns:a16="http://schemas.microsoft.com/office/drawing/2014/main" id="{B3B72792-F9A2-B75D-00F5-0A649EA125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76000" y="5955128"/>
            <a:ext cx="1440000" cy="504935"/>
          </a:xfrm>
          <a:prstGeom prst="rect">
            <a:avLst/>
          </a:prstGeom>
        </p:spPr>
      </p:pic>
      <p:sp>
        <p:nvSpPr>
          <p:cNvPr id="15" name="Tytuł 1">
            <a:extLst>
              <a:ext uri="{FF2B5EF4-FFF2-40B4-BE49-F238E27FC236}">
                <a16:creationId xmlns:a16="http://schemas.microsoft.com/office/drawing/2014/main" id="{C044677E-8838-67AE-8BD3-E5A1DA179C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-1" y="-1"/>
            <a:ext cx="12192001" cy="3408683"/>
          </a:xfrm>
          <a:prstGeom prst="rect">
            <a:avLst/>
          </a:prstGeom>
        </p:spPr>
        <p:txBody>
          <a:bodyPr lIns="251999" tIns="198000" anchor="t" anchorCtr="0">
            <a:noAutofit/>
          </a:bodyPr>
          <a:lstStyle>
            <a:lvl1pPr algn="l">
              <a:defRPr sz="4800" b="1" cap="all" baseline="0"/>
            </a:lvl1pPr>
          </a:lstStyle>
          <a:p>
            <a:r>
              <a:rPr lang="pl-PL" dirty="0"/>
              <a:t>CLICK TO EDIT </a:t>
            </a:r>
          </a:p>
        </p:txBody>
      </p:sp>
      <p:sp>
        <p:nvSpPr>
          <p:cNvPr id="17" name="Symbol zastępczy tekstu 18">
            <a:extLst>
              <a:ext uri="{FF2B5EF4-FFF2-40B4-BE49-F238E27FC236}">
                <a16:creationId xmlns:a16="http://schemas.microsoft.com/office/drawing/2014/main" id="{7393B220-A920-4B9E-F4F6-531867642A5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-1" y="3408682"/>
            <a:ext cx="12192001" cy="356200"/>
          </a:xfrm>
          <a:prstGeom prst="rect">
            <a:avLst/>
          </a:prstGeom>
        </p:spPr>
        <p:txBody>
          <a:bodyPr lIns="262800" tIns="54000" rIns="2628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pl-PL" dirty="0" err="1"/>
              <a:t>Click</a:t>
            </a:r>
            <a:r>
              <a:rPr lang="pl-PL" dirty="0"/>
              <a:t> to </a:t>
            </a:r>
            <a:r>
              <a:rPr lang="pl-PL" dirty="0" err="1"/>
              <a:t>edit</a:t>
            </a:r>
            <a:endParaRPr lang="pl-PL" dirty="0"/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B1F807CC-7216-13E7-E1AD-9A01DA3D602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3764882"/>
            <a:ext cx="12192000" cy="1393200"/>
          </a:xfrm>
          <a:prstGeom prst="rect">
            <a:avLst/>
          </a:prstGeom>
        </p:spPr>
        <p:txBody>
          <a:bodyPr lIns="262800"/>
          <a:lstStyle>
            <a:lvl1pPr marL="0" indent="0">
              <a:buNone/>
              <a:defRPr/>
            </a:lvl1pPr>
          </a:lstStyle>
          <a:p>
            <a:pPr lvl="0"/>
            <a:r>
              <a:rPr lang="en-GB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2432230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rostokąt 10">
            <a:extLst>
              <a:ext uri="{FF2B5EF4-FFF2-40B4-BE49-F238E27FC236}">
                <a16:creationId xmlns:a16="http://schemas.microsoft.com/office/drawing/2014/main" id="{B488E199-AD55-D92C-1902-37432B83DD51}"/>
              </a:ext>
            </a:extLst>
          </p:cNvPr>
          <p:cNvSpPr>
            <a:spLocks/>
          </p:cNvSpPr>
          <p:nvPr userDrawn="1"/>
        </p:nvSpPr>
        <p:spPr>
          <a:xfrm>
            <a:off x="5050465" y="0"/>
            <a:ext cx="7141536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22C3E6FA-175A-2407-9C33-644965C39DA2}"/>
              </a:ext>
            </a:extLst>
          </p:cNvPr>
          <p:cNvSpPr/>
          <p:nvPr userDrawn="1"/>
        </p:nvSpPr>
        <p:spPr>
          <a:xfrm>
            <a:off x="670720" y="3668259"/>
            <a:ext cx="326985" cy="3269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68E9298E-AD25-1C3A-F189-893D45092AF8}"/>
              </a:ext>
            </a:extLst>
          </p:cNvPr>
          <p:cNvSpPr/>
          <p:nvPr userDrawn="1"/>
        </p:nvSpPr>
        <p:spPr>
          <a:xfrm>
            <a:off x="1087409" y="3668259"/>
            <a:ext cx="326985" cy="3269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5EA28191-4C58-2955-0DE2-2F52028EA117}"/>
              </a:ext>
            </a:extLst>
          </p:cNvPr>
          <p:cNvSpPr/>
          <p:nvPr userDrawn="1"/>
        </p:nvSpPr>
        <p:spPr>
          <a:xfrm>
            <a:off x="1515672" y="3668259"/>
            <a:ext cx="326985" cy="32698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918D9C1E-4251-67E8-D8F2-EF5274DFF09D}"/>
              </a:ext>
            </a:extLst>
          </p:cNvPr>
          <p:cNvSpPr/>
          <p:nvPr userDrawn="1"/>
        </p:nvSpPr>
        <p:spPr>
          <a:xfrm>
            <a:off x="1920786" y="3668259"/>
            <a:ext cx="326985" cy="32698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EBEC04A0-B850-6FE3-AC93-77F3B048C3B2}"/>
              </a:ext>
            </a:extLst>
          </p:cNvPr>
          <p:cNvSpPr/>
          <p:nvPr userDrawn="1"/>
        </p:nvSpPr>
        <p:spPr>
          <a:xfrm>
            <a:off x="2337474" y="3668259"/>
            <a:ext cx="326985" cy="32698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72CFA459-CFD8-7198-42DD-589D56C1E19F}"/>
              </a:ext>
            </a:extLst>
          </p:cNvPr>
          <p:cNvSpPr/>
          <p:nvPr userDrawn="1"/>
        </p:nvSpPr>
        <p:spPr>
          <a:xfrm>
            <a:off x="2742588" y="3668259"/>
            <a:ext cx="326985" cy="32698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6184D1FA-E69E-A933-52FA-5ABB6E8835ED}"/>
              </a:ext>
            </a:extLst>
          </p:cNvPr>
          <p:cNvSpPr txBox="1"/>
          <p:nvPr userDrawn="1"/>
        </p:nvSpPr>
        <p:spPr>
          <a:xfrm>
            <a:off x="663265" y="3329705"/>
            <a:ext cx="1704813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l"/>
            <a:r>
              <a:rPr lang="de-DE" sz="1600" b="1" dirty="0"/>
              <a:t>ACCENT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B1EF1B26-E89C-863D-837D-56EB18FC36C5}"/>
              </a:ext>
            </a:extLst>
          </p:cNvPr>
          <p:cNvSpPr/>
          <p:nvPr userDrawn="1"/>
        </p:nvSpPr>
        <p:spPr>
          <a:xfrm>
            <a:off x="676445" y="2542408"/>
            <a:ext cx="326985" cy="3269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EB7A521B-9919-8CA3-49B8-D69E4D5D706B}"/>
              </a:ext>
            </a:extLst>
          </p:cNvPr>
          <p:cNvSpPr/>
          <p:nvPr userDrawn="1"/>
        </p:nvSpPr>
        <p:spPr>
          <a:xfrm>
            <a:off x="1093134" y="2542408"/>
            <a:ext cx="326985" cy="326985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25803009-AF50-2C9A-07CE-BAD8924DF960}"/>
              </a:ext>
            </a:extLst>
          </p:cNvPr>
          <p:cNvSpPr txBox="1"/>
          <p:nvPr userDrawn="1"/>
        </p:nvSpPr>
        <p:spPr>
          <a:xfrm>
            <a:off x="668990" y="2203854"/>
            <a:ext cx="1704813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l"/>
            <a:r>
              <a:rPr lang="de-DE" sz="1600" b="1" dirty="0"/>
              <a:t>TEXT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806F0A2F-2709-0EF4-2325-5158FDFE1D31}"/>
              </a:ext>
            </a:extLst>
          </p:cNvPr>
          <p:cNvSpPr txBox="1"/>
          <p:nvPr userDrawn="1"/>
        </p:nvSpPr>
        <p:spPr>
          <a:xfrm>
            <a:off x="663265" y="4455557"/>
            <a:ext cx="1704813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l"/>
            <a:r>
              <a:rPr lang="de-DE" sz="1600" b="1" dirty="0"/>
              <a:t>BACKGROUND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54B94EE4-234F-9C5D-A01C-5D72C641A7B4}"/>
              </a:ext>
            </a:extLst>
          </p:cNvPr>
          <p:cNvSpPr/>
          <p:nvPr userDrawn="1"/>
        </p:nvSpPr>
        <p:spPr>
          <a:xfrm>
            <a:off x="670720" y="4805541"/>
            <a:ext cx="326985" cy="3269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FB8857F2-553D-5344-ABF6-AA2224186D81}"/>
              </a:ext>
            </a:extLst>
          </p:cNvPr>
          <p:cNvSpPr/>
          <p:nvPr userDrawn="1"/>
        </p:nvSpPr>
        <p:spPr>
          <a:xfrm>
            <a:off x="1087409" y="4805541"/>
            <a:ext cx="326985" cy="326985"/>
          </a:xfrm>
          <a:prstGeom prst="rect">
            <a:avLst/>
          </a:prstGeom>
          <a:solidFill>
            <a:schemeClr val="bg1"/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4F446712-AFF9-D3A1-05C4-5E59AFE309AD}"/>
              </a:ext>
            </a:extLst>
          </p:cNvPr>
          <p:cNvSpPr/>
          <p:nvPr userDrawn="1"/>
        </p:nvSpPr>
        <p:spPr>
          <a:xfrm>
            <a:off x="1504098" y="4805541"/>
            <a:ext cx="326985" cy="326985"/>
          </a:xfrm>
          <a:prstGeom prst="rect">
            <a:avLst/>
          </a:prstGeom>
          <a:solidFill>
            <a:schemeClr val="bg2"/>
          </a:solidFill>
          <a:ln w="63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E5A99F6B-3BAF-C77A-46E2-8F27FE6D01FE}"/>
              </a:ext>
            </a:extLst>
          </p:cNvPr>
          <p:cNvSpPr txBox="1"/>
          <p:nvPr userDrawn="1"/>
        </p:nvSpPr>
        <p:spPr>
          <a:xfrm>
            <a:off x="0" y="0"/>
            <a:ext cx="12192000" cy="1058558"/>
          </a:xfrm>
          <a:prstGeom prst="rect">
            <a:avLst/>
          </a:prstGeom>
          <a:noFill/>
        </p:spPr>
        <p:txBody>
          <a:bodyPr wrap="square" lIns="251999" tIns="118800" rIns="251999" bIns="198000" rtlCol="0">
            <a:spAutoFit/>
          </a:bodyPr>
          <a:lstStyle/>
          <a:p>
            <a:pPr algn="l"/>
            <a:r>
              <a:rPr lang="de-DE" sz="4800" b="1" dirty="0">
                <a:solidFill>
                  <a:schemeClr val="tx1"/>
                </a:solidFill>
              </a:rPr>
              <a:t>COLOR</a:t>
            </a:r>
          </a:p>
        </p:txBody>
      </p:sp>
      <p:sp>
        <p:nvSpPr>
          <p:cNvPr id="29" name="TextBox 57">
            <a:extLst>
              <a:ext uri="{FF2B5EF4-FFF2-40B4-BE49-F238E27FC236}">
                <a16:creationId xmlns:a16="http://schemas.microsoft.com/office/drawing/2014/main" id="{3E176693-6F32-8FB0-91FC-A42C8B2F6FD9}"/>
              </a:ext>
            </a:extLst>
          </p:cNvPr>
          <p:cNvSpPr txBox="1"/>
          <p:nvPr userDrawn="1"/>
        </p:nvSpPr>
        <p:spPr>
          <a:xfrm>
            <a:off x="6023119" y="1676072"/>
            <a:ext cx="35547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1600" b="1" dirty="0"/>
              <a:t>WHERE TO FIND</a:t>
            </a:r>
          </a:p>
        </p:txBody>
      </p:sp>
      <p:sp>
        <p:nvSpPr>
          <p:cNvPr id="30" name="TextBox 59">
            <a:extLst>
              <a:ext uri="{FF2B5EF4-FFF2-40B4-BE49-F238E27FC236}">
                <a16:creationId xmlns:a16="http://schemas.microsoft.com/office/drawing/2014/main" id="{2F41D0A3-D0D3-3AE5-A57B-63D896D09175}"/>
              </a:ext>
            </a:extLst>
          </p:cNvPr>
          <p:cNvSpPr txBox="1"/>
          <p:nvPr userDrawn="1"/>
        </p:nvSpPr>
        <p:spPr>
          <a:xfrm>
            <a:off x="6044573" y="2128127"/>
            <a:ext cx="4711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pl-PL" sz="1200" dirty="0" err="1">
                <a:solidFill>
                  <a:schemeClr val="tx1"/>
                </a:solidFill>
              </a:rPr>
              <a:t>Main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view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ribbon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600" dirty="0">
                <a:solidFill>
                  <a:schemeClr val="tx1"/>
                </a:solidFill>
              </a:rPr>
              <a:t>→ </a:t>
            </a:r>
            <a:r>
              <a:rPr lang="pl-PL" sz="1200" dirty="0">
                <a:solidFill>
                  <a:schemeClr val="tx1"/>
                </a:solidFill>
              </a:rPr>
              <a:t>Font </a:t>
            </a:r>
            <a:r>
              <a:rPr lang="pl-PL" sz="1200" dirty="0" err="1">
                <a:solidFill>
                  <a:schemeClr val="tx1"/>
                </a:solidFill>
              </a:rPr>
              <a:t>Color</a:t>
            </a:r>
            <a:r>
              <a:rPr lang="pl-PL" sz="1200" dirty="0">
                <a:solidFill>
                  <a:schemeClr val="tx1"/>
                </a:solidFill>
              </a:rPr>
              <a:t> / </a:t>
            </a:r>
            <a:r>
              <a:rPr lang="pl-PL" sz="1200" dirty="0" err="1">
                <a:solidFill>
                  <a:schemeClr val="tx1"/>
                </a:solidFill>
              </a:rPr>
              <a:t>Shape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Fill</a:t>
            </a:r>
            <a:r>
              <a:rPr lang="pl-PL" sz="1200" dirty="0">
                <a:solidFill>
                  <a:schemeClr val="tx1"/>
                </a:solidFill>
              </a:rPr>
              <a:t> / </a:t>
            </a:r>
            <a:r>
              <a:rPr lang="pl-PL" sz="1200" dirty="0" err="1">
                <a:solidFill>
                  <a:schemeClr val="tx1"/>
                </a:solidFill>
              </a:rPr>
              <a:t>Shape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Outlines</a:t>
            </a:r>
            <a:r>
              <a:rPr lang="pl-PL" sz="1200" dirty="0">
                <a:solidFill>
                  <a:schemeClr val="tx1"/>
                </a:solidFill>
              </a:rPr>
              <a:t> → </a:t>
            </a:r>
            <a:r>
              <a:rPr lang="pl-PL" sz="1600" dirty="0">
                <a:solidFill>
                  <a:schemeClr val="tx1"/>
                </a:solidFill>
              </a:rPr>
              <a:t>→ </a:t>
            </a:r>
            <a:r>
              <a:rPr lang="pl-PL" sz="1200" dirty="0" err="1">
                <a:solidFill>
                  <a:schemeClr val="tx1"/>
                </a:solidFill>
              </a:rPr>
              <a:t>Theme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Colors</a:t>
            </a:r>
            <a:r>
              <a:rPr lang="pl-PL" sz="1200" dirty="0">
                <a:solidFill>
                  <a:schemeClr val="tx1"/>
                </a:solidFill>
              </a:rPr>
              <a:t> / </a:t>
            </a:r>
            <a:r>
              <a:rPr lang="pl-PL" sz="1200" dirty="0" err="1">
                <a:solidFill>
                  <a:schemeClr val="tx1"/>
                </a:solidFill>
              </a:rPr>
              <a:t>Recent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Colors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31" name="Picture 61">
            <a:extLst>
              <a:ext uri="{FF2B5EF4-FFF2-40B4-BE49-F238E27FC236}">
                <a16:creationId xmlns:a16="http://schemas.microsoft.com/office/drawing/2014/main" id="{E173BADD-F8FE-5121-7C60-0E639AF4C7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500378" y="2866947"/>
            <a:ext cx="1629002" cy="230566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2" name="Picture 63">
            <a:extLst>
              <a:ext uri="{FF2B5EF4-FFF2-40B4-BE49-F238E27FC236}">
                <a16:creationId xmlns:a16="http://schemas.microsoft.com/office/drawing/2014/main" id="{AD7321F0-E300-EF8C-5547-7079F65A45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68256" y="3127340"/>
            <a:ext cx="2504717" cy="77563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3" name="Picture 65">
            <a:extLst>
              <a:ext uri="{FF2B5EF4-FFF2-40B4-BE49-F238E27FC236}">
                <a16:creationId xmlns:a16="http://schemas.microsoft.com/office/drawing/2014/main" id="{41612C2E-E41E-3A65-B318-2BB9609C5C9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33654" y="4087245"/>
            <a:ext cx="1828308" cy="81066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4" name="Right Brace 73">
            <a:extLst>
              <a:ext uri="{FF2B5EF4-FFF2-40B4-BE49-F238E27FC236}">
                <a16:creationId xmlns:a16="http://schemas.microsoft.com/office/drawing/2014/main" id="{64F3A0AB-6B41-79C4-C199-71927249912E}"/>
              </a:ext>
            </a:extLst>
          </p:cNvPr>
          <p:cNvSpPr/>
          <p:nvPr userDrawn="1"/>
        </p:nvSpPr>
        <p:spPr>
          <a:xfrm>
            <a:off x="8829620" y="2837337"/>
            <a:ext cx="395481" cy="2339975"/>
          </a:xfrm>
          <a:prstGeom prst="rightBrace">
            <a:avLst>
              <a:gd name="adj1" fmla="val 32489"/>
              <a:gd name="adj2" fmla="val 50000"/>
            </a:avLst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74">
            <a:extLst>
              <a:ext uri="{FF2B5EF4-FFF2-40B4-BE49-F238E27FC236}">
                <a16:creationId xmlns:a16="http://schemas.microsoft.com/office/drawing/2014/main" id="{4EB40BDB-EA83-23BA-FEEA-122E050798C6}"/>
              </a:ext>
            </a:extLst>
          </p:cNvPr>
          <p:cNvSpPr/>
          <p:nvPr userDrawn="1"/>
        </p:nvSpPr>
        <p:spPr>
          <a:xfrm>
            <a:off x="8207867" y="3414662"/>
            <a:ext cx="365106" cy="26522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75">
            <a:extLst>
              <a:ext uri="{FF2B5EF4-FFF2-40B4-BE49-F238E27FC236}">
                <a16:creationId xmlns:a16="http://schemas.microsoft.com/office/drawing/2014/main" id="{6929EA83-AA45-E794-1606-312EB755DD14}"/>
              </a:ext>
            </a:extLst>
          </p:cNvPr>
          <p:cNvSpPr/>
          <p:nvPr userDrawn="1"/>
        </p:nvSpPr>
        <p:spPr>
          <a:xfrm>
            <a:off x="7554417" y="4087244"/>
            <a:ext cx="1018556" cy="391657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76">
            <a:extLst>
              <a:ext uri="{FF2B5EF4-FFF2-40B4-BE49-F238E27FC236}">
                <a16:creationId xmlns:a16="http://schemas.microsoft.com/office/drawing/2014/main" id="{679F425C-9475-FB9F-0E04-8628B4831378}"/>
              </a:ext>
            </a:extLst>
          </p:cNvPr>
          <p:cNvSpPr/>
          <p:nvPr userDrawn="1"/>
        </p:nvSpPr>
        <p:spPr>
          <a:xfrm>
            <a:off x="9495043" y="2837337"/>
            <a:ext cx="1652967" cy="537184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9" name="Straight Connector 80">
            <a:extLst>
              <a:ext uri="{FF2B5EF4-FFF2-40B4-BE49-F238E27FC236}">
                <a16:creationId xmlns:a16="http://schemas.microsoft.com/office/drawing/2014/main" id="{EA476F6F-0FA2-40DD-2B66-432A6CD61771}"/>
              </a:ext>
            </a:extLst>
          </p:cNvPr>
          <p:cNvCxnSpPr>
            <a:cxnSpLocks/>
          </p:cNvCxnSpPr>
          <p:nvPr userDrawn="1"/>
        </p:nvCxnSpPr>
        <p:spPr>
          <a:xfrm>
            <a:off x="9519009" y="3414662"/>
            <a:ext cx="1591144" cy="176265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81">
            <a:extLst>
              <a:ext uri="{FF2B5EF4-FFF2-40B4-BE49-F238E27FC236}">
                <a16:creationId xmlns:a16="http://schemas.microsoft.com/office/drawing/2014/main" id="{1B597B45-430B-9D2D-F4C1-D684795A34FC}"/>
              </a:ext>
            </a:extLst>
          </p:cNvPr>
          <p:cNvCxnSpPr>
            <a:cxnSpLocks/>
          </p:cNvCxnSpPr>
          <p:nvPr userDrawn="1"/>
        </p:nvCxnSpPr>
        <p:spPr>
          <a:xfrm flipV="1">
            <a:off x="9481748" y="3424718"/>
            <a:ext cx="1608583" cy="1752594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3050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obrazu 9">
            <a:extLst>
              <a:ext uri="{FF2B5EF4-FFF2-40B4-BE49-F238E27FC236}">
                <a16:creationId xmlns:a16="http://schemas.microsoft.com/office/drawing/2014/main" id="{02726D74-42FD-48B5-1569-00DDD5AB022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251999" anchor="ctr" anchorCtr="0">
            <a:noAutofit/>
          </a:bodyPr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Picture</a:t>
            </a:r>
          </a:p>
        </p:txBody>
      </p:sp>
      <p:sp>
        <p:nvSpPr>
          <p:cNvPr id="7" name="Tytuł 1">
            <a:extLst>
              <a:ext uri="{FF2B5EF4-FFF2-40B4-BE49-F238E27FC236}">
                <a16:creationId xmlns:a16="http://schemas.microsoft.com/office/drawing/2014/main" id="{AC06807D-0D85-613F-B843-403248AB0D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0"/>
            <a:ext cx="12192000" cy="3102964"/>
          </a:xfrm>
          <a:prstGeom prst="rect">
            <a:avLst/>
          </a:prstGeom>
        </p:spPr>
        <p:txBody>
          <a:bodyPr lIns="216000" tIns="144000" anchor="t" anchorCtr="0"/>
          <a:lstStyle>
            <a:lvl1pPr algn="l">
              <a:defRPr sz="8000" b="1" cap="all" baseline="0"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CLICK TO EDIT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FC02A61D-50F8-C79C-17AF-06196E00742B}"/>
              </a:ext>
            </a:extLst>
          </p:cNvPr>
          <p:cNvSpPr txBox="1"/>
          <p:nvPr userDrawn="1"/>
        </p:nvSpPr>
        <p:spPr>
          <a:xfrm>
            <a:off x="13151482" y="2160158"/>
            <a:ext cx="6096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 err="1"/>
              <a:t>If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image</a:t>
            </a:r>
            <a:r>
              <a:rPr lang="de-DE" b="1" dirty="0"/>
              <a:t> </a:t>
            </a:r>
            <a:r>
              <a:rPr lang="de-DE" b="1" dirty="0" err="1"/>
              <a:t>has</a:t>
            </a:r>
            <a:r>
              <a:rPr lang="de-DE" b="1" dirty="0"/>
              <a:t> </a:t>
            </a:r>
            <a:r>
              <a:rPr lang="de-DE" b="1" dirty="0" err="1"/>
              <a:t>too</a:t>
            </a:r>
            <a:r>
              <a:rPr lang="de-DE" b="1" dirty="0"/>
              <a:t> </a:t>
            </a:r>
            <a:r>
              <a:rPr lang="de-DE" b="1" dirty="0" err="1"/>
              <a:t>little</a:t>
            </a:r>
            <a:r>
              <a:rPr lang="de-DE" b="1" dirty="0"/>
              <a:t> </a:t>
            </a:r>
            <a:r>
              <a:rPr lang="de-DE" b="1" dirty="0" err="1"/>
              <a:t>contrast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white</a:t>
            </a:r>
            <a:r>
              <a:rPr lang="de-DE" b="1" dirty="0"/>
              <a:t> </a:t>
            </a:r>
            <a:r>
              <a:rPr lang="de-DE" b="1" dirty="0" err="1"/>
              <a:t>text</a:t>
            </a:r>
            <a:r>
              <a:rPr lang="de-DE" b="1" dirty="0"/>
              <a:t> </a:t>
            </a:r>
          </a:p>
          <a:p>
            <a:endParaRPr lang="de-DE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Right-</a:t>
            </a:r>
            <a:r>
              <a:rPr lang="de-DE" dirty="0" err="1"/>
              <a:t>click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inserted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Select </a:t>
            </a:r>
            <a:r>
              <a:rPr lang="de-DE" b="1" dirty="0"/>
              <a:t>Format </a:t>
            </a:r>
            <a:r>
              <a:rPr lang="de-DE" b="1" dirty="0" err="1"/>
              <a:t>Graphic</a:t>
            </a:r>
            <a:r>
              <a:rPr lang="de-D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Left-click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/>
              <a:t>Image</a:t>
            </a:r>
            <a:r>
              <a:rPr lang="de-DE" dirty="0"/>
              <a:t> tab.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Adjust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/>
              <a:t>Image Transparency</a:t>
            </a:r>
            <a:r>
              <a:rPr lang="de-DE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b="1" dirty="0"/>
              <a:t>(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black</a:t>
            </a:r>
            <a:r>
              <a:rPr lang="de-DE" b="1" dirty="0"/>
              <a:t> </a:t>
            </a:r>
            <a:r>
              <a:rPr lang="de-DE" b="1" dirty="0" err="1"/>
              <a:t>text</a:t>
            </a:r>
            <a:r>
              <a:rPr lang="de-DE" b="1" dirty="0"/>
              <a:t>, </a:t>
            </a:r>
            <a:r>
              <a:rPr lang="de-DE" b="1" dirty="0" err="1"/>
              <a:t>please</a:t>
            </a:r>
            <a:r>
              <a:rPr lang="de-DE" b="1" dirty="0"/>
              <a:t> </a:t>
            </a:r>
            <a:r>
              <a:rPr lang="de-DE" b="1" dirty="0" err="1"/>
              <a:t>use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other</a:t>
            </a:r>
            <a:r>
              <a:rPr lang="de-DE" b="1" dirty="0"/>
              <a:t> sample </a:t>
            </a:r>
            <a:r>
              <a:rPr lang="de-DE" b="1" dirty="0" err="1"/>
              <a:t>page</a:t>
            </a:r>
            <a:r>
              <a:rPr lang="de-DE" b="1" dirty="0"/>
              <a:t>):</a:t>
            </a:r>
            <a:endParaRPr lang="de-DE" dirty="0"/>
          </a:p>
          <a:p>
            <a:pPr>
              <a:buFont typeface="Arial" panose="020B0604020202020204" pitchFamily="34" charset="0"/>
              <a:buChar char="•"/>
            </a:pPr>
            <a:endParaRPr lang="de-DE" dirty="0"/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897255B3-42B2-830C-1D0F-81E48FF1C55D}"/>
              </a:ext>
            </a:extLst>
          </p:cNvPr>
          <p:cNvGrpSpPr/>
          <p:nvPr userDrawn="1"/>
        </p:nvGrpSpPr>
        <p:grpSpPr>
          <a:xfrm>
            <a:off x="12487804" y="2333917"/>
            <a:ext cx="333273" cy="2135381"/>
            <a:chOff x="13036550" y="2333918"/>
            <a:chExt cx="304800" cy="1952946"/>
          </a:xfrm>
        </p:grpSpPr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23C99603-153C-B8DA-BC5F-7ECA138DAD32}"/>
                </a:ext>
              </a:extLst>
            </p:cNvPr>
            <p:cNvSpPr/>
            <p:nvPr userDrawn="1"/>
          </p:nvSpPr>
          <p:spPr>
            <a:xfrm>
              <a:off x="13036550" y="2333918"/>
              <a:ext cx="304800" cy="15141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44DC7153-F7A8-7721-6690-307D1AA2E40C}"/>
                </a:ext>
              </a:extLst>
            </p:cNvPr>
            <p:cNvSpPr/>
            <p:nvPr userDrawn="1"/>
          </p:nvSpPr>
          <p:spPr>
            <a:xfrm>
              <a:off x="13036550" y="3992504"/>
              <a:ext cx="304800" cy="2943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" name="Textplatzhalter 2">
            <a:extLst>
              <a:ext uri="{FF2B5EF4-FFF2-40B4-BE49-F238E27FC236}">
                <a16:creationId xmlns:a16="http://schemas.microsoft.com/office/drawing/2014/main" id="{2954497B-1508-1DAE-356E-3A7D0D9CC1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76000" y="5955128"/>
            <a:ext cx="1440000" cy="504935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0" tIns="0" rIns="0" bIns="0">
            <a:noAutofit/>
          </a:bodyPr>
          <a:lstStyle>
            <a:lvl1pPr marL="0" indent="0">
              <a:buNone/>
              <a:defRPr sz="4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586557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PEF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rostokąt 10">
            <a:extLst>
              <a:ext uri="{FF2B5EF4-FFF2-40B4-BE49-F238E27FC236}">
                <a16:creationId xmlns:a16="http://schemas.microsoft.com/office/drawing/2014/main" id="{B488E199-AD55-D92C-1902-37432B83DD51}"/>
              </a:ext>
            </a:extLst>
          </p:cNvPr>
          <p:cNvSpPr>
            <a:spLocks/>
          </p:cNvSpPr>
          <p:nvPr userDrawn="1"/>
        </p:nvSpPr>
        <p:spPr>
          <a:xfrm>
            <a:off x="5050465" y="0"/>
            <a:ext cx="7141536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E5A99F6B-3BAF-C77A-46E2-8F27FE6D01FE}"/>
              </a:ext>
            </a:extLst>
          </p:cNvPr>
          <p:cNvSpPr txBox="1"/>
          <p:nvPr userDrawn="1"/>
        </p:nvSpPr>
        <p:spPr>
          <a:xfrm>
            <a:off x="0" y="0"/>
            <a:ext cx="12192000" cy="1058558"/>
          </a:xfrm>
          <a:prstGeom prst="rect">
            <a:avLst/>
          </a:prstGeom>
          <a:noFill/>
        </p:spPr>
        <p:txBody>
          <a:bodyPr wrap="square" lIns="251999" tIns="118800" rIns="251999" bIns="198000" rtlCol="0">
            <a:spAutoFit/>
          </a:bodyPr>
          <a:lstStyle/>
          <a:p>
            <a:pPr algn="l"/>
            <a:r>
              <a:rPr lang="de-DE" sz="4800" b="1" dirty="0">
                <a:solidFill>
                  <a:schemeClr val="tx1"/>
                </a:solidFill>
              </a:rPr>
              <a:t>TYPEFACE</a:t>
            </a:r>
          </a:p>
        </p:txBody>
      </p:sp>
      <p:grpSp>
        <p:nvGrpSpPr>
          <p:cNvPr id="9" name="Group 34">
            <a:extLst>
              <a:ext uri="{FF2B5EF4-FFF2-40B4-BE49-F238E27FC236}">
                <a16:creationId xmlns:a16="http://schemas.microsoft.com/office/drawing/2014/main" id="{97F3CE2D-7369-2D12-DCB8-304F492AB39C}"/>
              </a:ext>
            </a:extLst>
          </p:cNvPr>
          <p:cNvGrpSpPr/>
          <p:nvPr userDrawn="1"/>
        </p:nvGrpSpPr>
        <p:grpSpPr>
          <a:xfrm>
            <a:off x="569717" y="2201752"/>
            <a:ext cx="4110102" cy="492443"/>
            <a:chOff x="1111054" y="2426956"/>
            <a:chExt cx="4110102" cy="492443"/>
          </a:xfrm>
        </p:grpSpPr>
        <p:sp>
          <p:nvSpPr>
            <p:cNvPr id="10" name="TextBox 24">
              <a:extLst>
                <a:ext uri="{FF2B5EF4-FFF2-40B4-BE49-F238E27FC236}">
                  <a16:creationId xmlns:a16="http://schemas.microsoft.com/office/drawing/2014/main" id="{CDA6EAD7-48D5-4E9E-27C6-D0945A2660E7}"/>
                </a:ext>
              </a:extLst>
            </p:cNvPr>
            <p:cNvSpPr txBox="1"/>
            <p:nvPr userDrawn="1"/>
          </p:nvSpPr>
          <p:spPr>
            <a:xfrm>
              <a:off x="1546437" y="2426956"/>
              <a:ext cx="367471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00000"/>
                </a:lnSpc>
              </a:pPr>
              <a:r>
                <a:rPr lang="pl-PL" sz="1600" b="1" dirty="0"/>
                <a:t>FONT NAME </a:t>
              </a:r>
              <a:br>
                <a:rPr lang="pl-PL" sz="2000" b="1" dirty="0"/>
              </a:br>
              <a:r>
                <a:rPr lang="pl-PL" sz="1000" dirty="0"/>
                <a:t>(</a:t>
              </a:r>
              <a:r>
                <a:rPr lang="pl-PL" sz="1000" dirty="0" err="1"/>
                <a:t>obligatory</a:t>
              </a:r>
              <a:r>
                <a:rPr lang="pl-PL" sz="1000" dirty="0"/>
                <a:t> in Master </a:t>
              </a:r>
              <a:r>
                <a:rPr lang="pl-PL" sz="1000" dirty="0" err="1"/>
                <a:t>Template</a:t>
              </a:r>
              <a:r>
                <a:rPr lang="pl-PL" sz="1000" dirty="0"/>
                <a:t>)*</a:t>
              </a:r>
              <a:endParaRPr lang="pl-PL" sz="1200" dirty="0"/>
            </a:p>
          </p:txBody>
        </p:sp>
        <p:sp>
          <p:nvSpPr>
            <p:cNvPr id="17" name="TextBox 31">
              <a:extLst>
                <a:ext uri="{FF2B5EF4-FFF2-40B4-BE49-F238E27FC236}">
                  <a16:creationId xmlns:a16="http://schemas.microsoft.com/office/drawing/2014/main" id="{759E9E14-331B-1A33-1D3B-D052CB19DA68}"/>
                </a:ext>
              </a:extLst>
            </p:cNvPr>
            <p:cNvSpPr txBox="1"/>
            <p:nvPr userDrawn="1"/>
          </p:nvSpPr>
          <p:spPr>
            <a:xfrm>
              <a:off x="1111054" y="2465326"/>
              <a:ext cx="53953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l"/>
              <a:r>
                <a:rPr lang="pl-PL" sz="1600" b="1" dirty="0"/>
                <a:t>1</a:t>
              </a:r>
              <a:endParaRPr lang="pl-PL" sz="2000" b="1" dirty="0"/>
            </a:p>
          </p:txBody>
        </p:sp>
      </p:grpSp>
      <p:sp>
        <p:nvSpPr>
          <p:cNvPr id="47" name="TextBox 26">
            <a:extLst>
              <a:ext uri="{FF2B5EF4-FFF2-40B4-BE49-F238E27FC236}">
                <a16:creationId xmlns:a16="http://schemas.microsoft.com/office/drawing/2014/main" id="{C84D0D42-E0D8-4E3A-FAD1-399E107481DB}"/>
              </a:ext>
            </a:extLst>
          </p:cNvPr>
          <p:cNvSpPr txBox="1"/>
          <p:nvPr userDrawn="1"/>
        </p:nvSpPr>
        <p:spPr>
          <a:xfrm>
            <a:off x="1005100" y="2645954"/>
            <a:ext cx="33868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000" dirty="0">
                <a:solidFill>
                  <a:schemeClr val="tx1"/>
                </a:solidFill>
              </a:rPr>
              <a:t>Arial a</a:t>
            </a:r>
            <a:r>
              <a:rPr lang="pl-PL" sz="3000" b="1" dirty="0">
                <a:solidFill>
                  <a:schemeClr val="tx1"/>
                </a:solidFill>
              </a:rPr>
              <a:t>a</a:t>
            </a:r>
            <a:endParaRPr lang="pl-PL" sz="3000" u="sng" dirty="0">
              <a:solidFill>
                <a:schemeClr val="tx1"/>
              </a:solidFill>
            </a:endParaRPr>
          </a:p>
        </p:txBody>
      </p:sp>
      <p:sp>
        <p:nvSpPr>
          <p:cNvPr id="48" name="TextBox 28">
            <a:extLst>
              <a:ext uri="{FF2B5EF4-FFF2-40B4-BE49-F238E27FC236}">
                <a16:creationId xmlns:a16="http://schemas.microsoft.com/office/drawing/2014/main" id="{A11D61FB-35AF-678A-8577-D691C83AFC3A}"/>
              </a:ext>
            </a:extLst>
          </p:cNvPr>
          <p:cNvSpPr txBox="1"/>
          <p:nvPr userDrawn="1"/>
        </p:nvSpPr>
        <p:spPr>
          <a:xfrm>
            <a:off x="1005100" y="3090562"/>
            <a:ext cx="33868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1000" spc="110" baseline="0" dirty="0">
                <a:solidFill>
                  <a:schemeClr val="tx1"/>
                </a:solidFill>
              </a:rPr>
              <a:t>ABCDEFGHIJKLMNOPQRSTUVWXYZ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spc="110" baseline="0" dirty="0" err="1">
                <a:solidFill>
                  <a:schemeClr val="tx1"/>
                </a:solidFill>
              </a:rPr>
              <a:t>abcdefghijklmnopqrstuvwxyz</a:t>
            </a:r>
            <a:endParaRPr lang="pl-PL" sz="1000" spc="110" baseline="0" dirty="0">
              <a:solidFill>
                <a:schemeClr val="tx1"/>
              </a:solidFill>
            </a:endParaRPr>
          </a:p>
          <a:p>
            <a:pPr lvl="0"/>
            <a:r>
              <a:rPr lang="pl-PL" sz="1000" u="none" spc="110" baseline="0" dirty="0">
                <a:solidFill>
                  <a:schemeClr val="tx1"/>
                </a:solidFill>
              </a:rPr>
              <a:t>0123456789</a:t>
            </a:r>
          </a:p>
        </p:txBody>
      </p:sp>
      <p:grpSp>
        <p:nvGrpSpPr>
          <p:cNvPr id="49" name="Group 50">
            <a:extLst>
              <a:ext uri="{FF2B5EF4-FFF2-40B4-BE49-F238E27FC236}">
                <a16:creationId xmlns:a16="http://schemas.microsoft.com/office/drawing/2014/main" id="{6B285EB0-F764-4245-7133-E929429961A3}"/>
              </a:ext>
            </a:extLst>
          </p:cNvPr>
          <p:cNvGrpSpPr/>
          <p:nvPr userDrawn="1"/>
        </p:nvGrpSpPr>
        <p:grpSpPr>
          <a:xfrm>
            <a:off x="569717" y="3853425"/>
            <a:ext cx="3990131" cy="376924"/>
            <a:chOff x="1111054" y="2426956"/>
            <a:chExt cx="3990131" cy="376924"/>
          </a:xfrm>
        </p:grpSpPr>
        <p:sp>
          <p:nvSpPr>
            <p:cNvPr id="50" name="TextBox 51">
              <a:extLst>
                <a:ext uri="{FF2B5EF4-FFF2-40B4-BE49-F238E27FC236}">
                  <a16:creationId xmlns:a16="http://schemas.microsoft.com/office/drawing/2014/main" id="{A05A865B-4DDF-A6E0-70A8-7A4266F3B116}"/>
                </a:ext>
              </a:extLst>
            </p:cNvPr>
            <p:cNvSpPr txBox="1"/>
            <p:nvPr userDrawn="1"/>
          </p:nvSpPr>
          <p:spPr>
            <a:xfrm>
              <a:off x="1546437" y="2426956"/>
              <a:ext cx="35547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pl-PL" sz="1600" b="1" dirty="0"/>
                <a:t>FONT VERSIONS</a:t>
              </a:r>
            </a:p>
          </p:txBody>
        </p:sp>
        <p:sp>
          <p:nvSpPr>
            <p:cNvPr id="51" name="TextBox 52">
              <a:extLst>
                <a:ext uri="{FF2B5EF4-FFF2-40B4-BE49-F238E27FC236}">
                  <a16:creationId xmlns:a16="http://schemas.microsoft.com/office/drawing/2014/main" id="{94CA0DA3-A312-017F-CAB4-49C5BBC7973F}"/>
                </a:ext>
              </a:extLst>
            </p:cNvPr>
            <p:cNvSpPr txBox="1"/>
            <p:nvPr userDrawn="1"/>
          </p:nvSpPr>
          <p:spPr>
            <a:xfrm>
              <a:off x="1111054" y="2465326"/>
              <a:ext cx="53953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l"/>
              <a:r>
                <a:rPr lang="pl-PL" sz="1600" b="1" dirty="0"/>
                <a:t>2</a:t>
              </a:r>
            </a:p>
          </p:txBody>
        </p:sp>
      </p:grpSp>
      <p:sp>
        <p:nvSpPr>
          <p:cNvPr id="52" name="TextBox 16">
            <a:extLst>
              <a:ext uri="{FF2B5EF4-FFF2-40B4-BE49-F238E27FC236}">
                <a16:creationId xmlns:a16="http://schemas.microsoft.com/office/drawing/2014/main" id="{5843E0A4-3423-CB72-6577-EAF7C33B70F5}"/>
              </a:ext>
            </a:extLst>
          </p:cNvPr>
          <p:cNvSpPr txBox="1"/>
          <p:nvPr userDrawn="1"/>
        </p:nvSpPr>
        <p:spPr>
          <a:xfrm>
            <a:off x="1005100" y="4163788"/>
            <a:ext cx="33868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1200" dirty="0" err="1">
                <a:solidFill>
                  <a:schemeClr val="tx1"/>
                </a:solidFill>
              </a:rPr>
              <a:t>Regular</a:t>
            </a:r>
            <a:r>
              <a:rPr lang="pl-PL" sz="1200" dirty="0">
                <a:solidFill>
                  <a:schemeClr val="tx1"/>
                </a:solidFill>
              </a:rPr>
              <a:t> / </a:t>
            </a:r>
            <a:r>
              <a:rPr lang="pl-PL" sz="1200" b="1" dirty="0" err="1">
                <a:solidFill>
                  <a:schemeClr val="tx1"/>
                </a:solidFill>
              </a:rPr>
              <a:t>Bold</a:t>
            </a:r>
            <a:endParaRPr lang="pl-PL" sz="1200" dirty="0">
              <a:solidFill>
                <a:schemeClr val="tx1"/>
              </a:solidFill>
            </a:endParaRPr>
          </a:p>
        </p:txBody>
      </p:sp>
      <p:pic>
        <p:nvPicPr>
          <p:cNvPr id="53" name="Picture 18">
            <a:extLst>
              <a:ext uri="{FF2B5EF4-FFF2-40B4-BE49-F238E27FC236}">
                <a16:creationId xmlns:a16="http://schemas.microsoft.com/office/drawing/2014/main" id="{B990D204-E2C7-1373-1043-BC67B5E4E1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254" y="4517715"/>
            <a:ext cx="2504717" cy="77563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4" name="Rectangle 21">
            <a:extLst>
              <a:ext uri="{FF2B5EF4-FFF2-40B4-BE49-F238E27FC236}">
                <a16:creationId xmlns:a16="http://schemas.microsoft.com/office/drawing/2014/main" id="{CDD0A692-B335-5158-5C6B-C6ABD262F640}"/>
              </a:ext>
            </a:extLst>
          </p:cNvPr>
          <p:cNvSpPr/>
          <p:nvPr userDrawn="1"/>
        </p:nvSpPr>
        <p:spPr>
          <a:xfrm>
            <a:off x="1133317" y="4800232"/>
            <a:ext cx="266745" cy="276999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41">
            <a:extLst>
              <a:ext uri="{FF2B5EF4-FFF2-40B4-BE49-F238E27FC236}">
                <a16:creationId xmlns:a16="http://schemas.microsoft.com/office/drawing/2014/main" id="{3FA0C98A-3A2D-3965-B3AD-CF7875C3E6B7}"/>
              </a:ext>
            </a:extLst>
          </p:cNvPr>
          <p:cNvSpPr txBox="1"/>
          <p:nvPr userDrawn="1"/>
        </p:nvSpPr>
        <p:spPr>
          <a:xfrm>
            <a:off x="550863" y="5586029"/>
            <a:ext cx="430884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altLang="sv-SE" sz="900" dirty="0">
                <a:solidFill>
                  <a:schemeClr val="tx1"/>
                </a:solidFill>
              </a:rPr>
              <a:t>*</a:t>
            </a:r>
            <a:r>
              <a:rPr lang="en-US" altLang="sv-SE" sz="900" dirty="0">
                <a:solidFill>
                  <a:schemeClr val="tx1"/>
                </a:solidFill>
              </a:rPr>
              <a:t>If you </a:t>
            </a:r>
            <a:r>
              <a:rPr lang="pl-PL" altLang="sv-SE" sz="900" dirty="0" err="1">
                <a:solidFill>
                  <a:schemeClr val="tx1"/>
                </a:solidFill>
              </a:rPr>
              <a:t>copy</a:t>
            </a:r>
            <a:r>
              <a:rPr lang="pl-PL" altLang="sv-SE" sz="900" dirty="0">
                <a:solidFill>
                  <a:schemeClr val="tx1"/>
                </a:solidFill>
              </a:rPr>
              <a:t> </a:t>
            </a:r>
            <a:r>
              <a:rPr lang="pl-PL" altLang="sv-SE" sz="900" dirty="0" err="1">
                <a:solidFill>
                  <a:schemeClr val="tx1"/>
                </a:solidFill>
              </a:rPr>
              <a:t>text</a:t>
            </a:r>
            <a:r>
              <a:rPr lang="pl-PL" altLang="sv-SE" sz="900" dirty="0">
                <a:solidFill>
                  <a:schemeClr val="tx1"/>
                </a:solidFill>
              </a:rPr>
              <a:t> from </a:t>
            </a:r>
            <a:r>
              <a:rPr lang="pl-PL" altLang="sv-SE" sz="900" dirty="0" err="1">
                <a:solidFill>
                  <a:schemeClr val="tx1"/>
                </a:solidFill>
              </a:rPr>
              <a:t>external</a:t>
            </a:r>
            <a:r>
              <a:rPr lang="pl-PL" altLang="sv-SE" sz="900" dirty="0">
                <a:solidFill>
                  <a:schemeClr val="tx1"/>
                </a:solidFill>
              </a:rPr>
              <a:t> </a:t>
            </a:r>
            <a:r>
              <a:rPr lang="pl-PL" altLang="sv-SE" sz="900" dirty="0" err="1">
                <a:solidFill>
                  <a:schemeClr val="tx1"/>
                </a:solidFill>
              </a:rPr>
              <a:t>files</a:t>
            </a:r>
            <a:r>
              <a:rPr lang="pl-PL" altLang="sv-SE" sz="900" dirty="0">
                <a:solidFill>
                  <a:schemeClr val="tx1"/>
                </a:solidFill>
              </a:rPr>
              <a:t> </a:t>
            </a:r>
            <a:r>
              <a:rPr lang="pl-PL" altLang="sv-SE" sz="900" dirty="0" err="1">
                <a:solidFill>
                  <a:schemeClr val="tx1"/>
                </a:solidFill>
              </a:rPr>
              <a:t>or</a:t>
            </a:r>
            <a:r>
              <a:rPr lang="pl-PL" altLang="sv-SE" sz="900" dirty="0">
                <a:solidFill>
                  <a:schemeClr val="tx1"/>
                </a:solidFill>
              </a:rPr>
              <a:t> from the Internet </a:t>
            </a:r>
            <a:r>
              <a:rPr lang="pl-PL" altLang="sv-SE" sz="900" dirty="0" err="1">
                <a:solidFill>
                  <a:schemeClr val="tx1"/>
                </a:solidFill>
              </a:rPr>
              <a:t>it</a:t>
            </a:r>
            <a:r>
              <a:rPr lang="pl-PL" altLang="sv-SE" sz="900" dirty="0">
                <a:solidFill>
                  <a:schemeClr val="tx1"/>
                </a:solidFill>
              </a:rPr>
              <a:t> </a:t>
            </a:r>
            <a:r>
              <a:rPr lang="pl-PL" altLang="sv-SE" sz="900" dirty="0" err="1">
                <a:solidFill>
                  <a:schemeClr val="tx1"/>
                </a:solidFill>
              </a:rPr>
              <a:t>could</a:t>
            </a:r>
            <a:r>
              <a:rPr lang="pl-PL" altLang="sv-SE" sz="900" dirty="0">
                <a:solidFill>
                  <a:schemeClr val="tx1"/>
                </a:solidFill>
              </a:rPr>
              <a:t> </a:t>
            </a:r>
            <a:r>
              <a:rPr lang="pl-PL" altLang="sv-SE" sz="900" dirty="0" err="1">
                <a:solidFill>
                  <a:schemeClr val="tx1"/>
                </a:solidFill>
              </a:rPr>
              <a:t>paste</a:t>
            </a:r>
            <a:r>
              <a:rPr lang="pl-PL" altLang="sv-SE" sz="900" dirty="0">
                <a:solidFill>
                  <a:schemeClr val="tx1"/>
                </a:solidFill>
              </a:rPr>
              <a:t> do </a:t>
            </a:r>
            <a:r>
              <a:rPr lang="pl-PL" altLang="sv-SE" sz="900" dirty="0" err="1">
                <a:solidFill>
                  <a:schemeClr val="tx1"/>
                </a:solidFill>
              </a:rPr>
              <a:t>ppt</a:t>
            </a:r>
            <a:r>
              <a:rPr lang="pl-PL" altLang="sv-SE" sz="900" dirty="0">
                <a:solidFill>
                  <a:schemeClr val="tx1"/>
                </a:solidFill>
              </a:rPr>
              <a:t> with </a:t>
            </a:r>
            <a:r>
              <a:rPr lang="pl-PL" altLang="sv-SE" sz="900" dirty="0" err="1">
                <a:solidFill>
                  <a:schemeClr val="tx1"/>
                </a:solidFill>
              </a:rPr>
              <a:t>with</a:t>
            </a:r>
            <a:r>
              <a:rPr lang="pl-PL" altLang="sv-SE" sz="900" dirty="0">
                <a:solidFill>
                  <a:schemeClr val="tx1"/>
                </a:solidFill>
              </a:rPr>
              <a:t> </a:t>
            </a:r>
            <a:r>
              <a:rPr lang="pl-PL" altLang="sv-SE" sz="900" dirty="0" err="1">
                <a:solidFill>
                  <a:schemeClr val="tx1"/>
                </a:solidFill>
              </a:rPr>
              <a:t>unwanted</a:t>
            </a:r>
            <a:r>
              <a:rPr lang="pl-PL" altLang="sv-SE" sz="900" dirty="0">
                <a:solidFill>
                  <a:schemeClr val="tx1"/>
                </a:solidFill>
              </a:rPr>
              <a:t> </a:t>
            </a:r>
            <a:r>
              <a:rPr lang="pl-PL" altLang="sv-SE" sz="900" dirty="0" err="1">
                <a:solidFill>
                  <a:schemeClr val="tx1"/>
                </a:solidFill>
              </a:rPr>
              <a:t>text</a:t>
            </a:r>
            <a:r>
              <a:rPr lang="pl-PL" altLang="sv-SE" sz="900" dirty="0">
                <a:solidFill>
                  <a:schemeClr val="tx1"/>
                </a:solidFill>
              </a:rPr>
              <a:t> </a:t>
            </a:r>
            <a:r>
              <a:rPr lang="pl-PL" altLang="sv-SE" sz="900" dirty="0" err="1">
                <a:solidFill>
                  <a:schemeClr val="tx1"/>
                </a:solidFill>
              </a:rPr>
              <a:t>formatting</a:t>
            </a:r>
            <a:r>
              <a:rPr lang="pl-PL" altLang="sv-SE" sz="900" dirty="0">
                <a:solidFill>
                  <a:schemeClr val="tx1"/>
                </a:solidFill>
              </a:rPr>
              <a:t> (</a:t>
            </a:r>
            <a:r>
              <a:rPr lang="pl-PL" altLang="sv-SE" sz="900" dirty="0" err="1">
                <a:solidFill>
                  <a:schemeClr val="tx1"/>
                </a:solidFill>
              </a:rPr>
              <a:t>e.g</a:t>
            </a:r>
            <a:r>
              <a:rPr lang="pl-PL" altLang="sv-SE" sz="900" dirty="0">
                <a:solidFill>
                  <a:schemeClr val="tx1"/>
                </a:solidFill>
              </a:rPr>
              <a:t>. with </a:t>
            </a:r>
            <a:r>
              <a:rPr lang="pl-PL" altLang="sv-SE" sz="900" dirty="0" err="1">
                <a:solidFill>
                  <a:schemeClr val="tx1"/>
                </a:solidFill>
              </a:rPr>
              <a:t>another</a:t>
            </a:r>
            <a:r>
              <a:rPr lang="pl-PL" altLang="sv-SE" sz="900" dirty="0">
                <a:solidFill>
                  <a:schemeClr val="tx1"/>
                </a:solidFill>
              </a:rPr>
              <a:t> </a:t>
            </a:r>
            <a:r>
              <a:rPr lang="pl-PL" altLang="sv-SE" sz="900" dirty="0" err="1">
                <a:solidFill>
                  <a:schemeClr val="tx1"/>
                </a:solidFill>
              </a:rPr>
              <a:t>font</a:t>
            </a:r>
            <a:r>
              <a:rPr lang="pl-PL" altLang="sv-SE" sz="900" dirty="0">
                <a:solidFill>
                  <a:schemeClr val="tx1"/>
                </a:solidFill>
              </a:rPr>
              <a:t>). </a:t>
            </a:r>
            <a:r>
              <a:rPr lang="en-US" altLang="sv-SE" sz="900" dirty="0">
                <a:solidFill>
                  <a:schemeClr val="tx1"/>
                </a:solidFill>
              </a:rPr>
              <a:t>If this happens</a:t>
            </a:r>
            <a:r>
              <a:rPr lang="pl-PL" altLang="sv-SE" sz="900" dirty="0">
                <a:solidFill>
                  <a:schemeClr val="tx1"/>
                </a:solidFill>
              </a:rPr>
              <a:t> -&gt; </a:t>
            </a:r>
            <a:r>
              <a:rPr lang="en-US" altLang="sv-SE" sz="900" dirty="0">
                <a:solidFill>
                  <a:schemeClr val="tx1"/>
                </a:solidFill>
              </a:rPr>
              <a:t>copy the text you are interested in</a:t>
            </a:r>
            <a:r>
              <a:rPr lang="pl-PL" altLang="sv-SE" sz="900" dirty="0">
                <a:solidFill>
                  <a:schemeClr val="tx1"/>
                </a:solidFill>
              </a:rPr>
              <a:t> from </a:t>
            </a:r>
            <a:r>
              <a:rPr lang="pl-PL" altLang="sv-SE" sz="900" dirty="0" err="1">
                <a:solidFill>
                  <a:schemeClr val="tx1"/>
                </a:solidFill>
              </a:rPr>
              <a:t>external</a:t>
            </a:r>
            <a:r>
              <a:rPr lang="pl-PL" altLang="sv-SE" sz="900" dirty="0">
                <a:solidFill>
                  <a:schemeClr val="tx1"/>
                </a:solidFill>
              </a:rPr>
              <a:t> file/Internet -&gt;</a:t>
            </a:r>
            <a:r>
              <a:rPr lang="en-US" altLang="sv-SE" sz="900" dirty="0">
                <a:solidFill>
                  <a:schemeClr val="tx1"/>
                </a:solidFill>
              </a:rPr>
              <a:t> paste it into the Notepad application on your computer</a:t>
            </a:r>
            <a:r>
              <a:rPr lang="pl-PL" altLang="sv-SE" sz="900" dirty="0">
                <a:solidFill>
                  <a:schemeClr val="tx1"/>
                </a:solidFill>
              </a:rPr>
              <a:t> -&gt; </a:t>
            </a:r>
            <a:r>
              <a:rPr lang="en-US" altLang="sv-SE" sz="900" dirty="0">
                <a:solidFill>
                  <a:schemeClr val="tx1"/>
                </a:solidFill>
              </a:rPr>
              <a:t>copy everything </a:t>
            </a:r>
            <a:r>
              <a:rPr lang="pl-PL" altLang="sv-SE" sz="900" dirty="0">
                <a:solidFill>
                  <a:schemeClr val="tx1"/>
                </a:solidFill>
              </a:rPr>
              <a:t>-&gt;</a:t>
            </a:r>
            <a:r>
              <a:rPr lang="en-US" altLang="sv-SE" sz="900" dirty="0">
                <a:solidFill>
                  <a:schemeClr val="tx1"/>
                </a:solidFill>
              </a:rPr>
              <a:t> paste it into </a:t>
            </a:r>
            <a:r>
              <a:rPr lang="en-US" altLang="sv-SE" sz="900" dirty="0" err="1">
                <a:solidFill>
                  <a:schemeClr val="tx1"/>
                </a:solidFill>
              </a:rPr>
              <a:t>Powerpoint</a:t>
            </a:r>
            <a:r>
              <a:rPr lang="en-US" altLang="sv-SE" sz="900" dirty="0">
                <a:solidFill>
                  <a:schemeClr val="tx1"/>
                </a:solidFill>
              </a:rPr>
              <a:t>. </a:t>
            </a:r>
            <a:r>
              <a:rPr lang="pl-PL" altLang="sv-SE" sz="900" dirty="0">
                <a:solidFill>
                  <a:schemeClr val="tx1"/>
                </a:solidFill>
              </a:rPr>
              <a:t>(</a:t>
            </a:r>
            <a:r>
              <a:rPr lang="en-US" altLang="sv-SE" sz="900" dirty="0">
                <a:solidFill>
                  <a:schemeClr val="tx1"/>
                </a:solidFill>
              </a:rPr>
              <a:t>Text copied from notebook has no formatting.</a:t>
            </a:r>
            <a:r>
              <a:rPr lang="pl-PL" altLang="sv-SE" sz="900" dirty="0">
                <a:solidFill>
                  <a:schemeClr val="tx1"/>
                </a:solidFill>
              </a:rPr>
              <a:t>)</a:t>
            </a:r>
            <a:endParaRPr lang="en-US" sz="900" noProof="0" dirty="0">
              <a:solidFill>
                <a:schemeClr val="tx1"/>
              </a:solidFill>
            </a:endParaRPr>
          </a:p>
        </p:txBody>
      </p:sp>
      <p:pic>
        <p:nvPicPr>
          <p:cNvPr id="57" name="Picture 4">
            <a:extLst>
              <a:ext uri="{FF2B5EF4-FFF2-40B4-BE49-F238E27FC236}">
                <a16:creationId xmlns:a16="http://schemas.microsoft.com/office/drawing/2014/main" id="{6130D6B9-582B-5B63-2255-6F1D43AF20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1748" y="3366370"/>
            <a:ext cx="2122105" cy="2402605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DB32FD9D-B1FC-2A11-49DD-B72200D903BF}"/>
              </a:ext>
            </a:extLst>
          </p:cNvPr>
          <p:cNvSpPr txBox="1"/>
          <p:nvPr userDrawn="1"/>
        </p:nvSpPr>
        <p:spPr>
          <a:xfrm>
            <a:off x="6023119" y="2205105"/>
            <a:ext cx="3554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000" dirty="0" err="1"/>
              <a:t>Where</a:t>
            </a:r>
            <a:r>
              <a:rPr lang="pl-PL" sz="2000" dirty="0"/>
              <a:t> to </a:t>
            </a:r>
            <a:r>
              <a:rPr lang="pl-PL" sz="2000" dirty="0" err="1"/>
              <a:t>find</a:t>
            </a:r>
            <a:r>
              <a:rPr lang="pl-PL" sz="2000" dirty="0"/>
              <a:t> </a:t>
            </a:r>
            <a:r>
              <a:rPr lang="pl-PL" sz="2000" dirty="0" err="1"/>
              <a:t>this</a:t>
            </a:r>
            <a:r>
              <a:rPr lang="pl-PL" sz="2000" dirty="0"/>
              <a:t> </a:t>
            </a:r>
            <a:r>
              <a:rPr lang="pl-PL" sz="2000" dirty="0" err="1"/>
              <a:t>font</a:t>
            </a:r>
            <a:r>
              <a:rPr lang="pl-PL" sz="2000" dirty="0"/>
              <a:t>?</a:t>
            </a:r>
          </a:p>
        </p:txBody>
      </p:sp>
      <p:sp>
        <p:nvSpPr>
          <p:cNvPr id="59" name="TextBox 59">
            <a:extLst>
              <a:ext uri="{FF2B5EF4-FFF2-40B4-BE49-F238E27FC236}">
                <a16:creationId xmlns:a16="http://schemas.microsoft.com/office/drawing/2014/main" id="{45F5BDBB-9B93-BC74-A756-ABEB17488D3A}"/>
              </a:ext>
            </a:extLst>
          </p:cNvPr>
          <p:cNvSpPr txBox="1"/>
          <p:nvPr userDrawn="1"/>
        </p:nvSpPr>
        <p:spPr>
          <a:xfrm>
            <a:off x="6044573" y="2657160"/>
            <a:ext cx="5596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pl-PL" sz="1200" dirty="0" err="1">
                <a:solidFill>
                  <a:schemeClr val="tx1"/>
                </a:solidFill>
              </a:rPr>
              <a:t>Main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view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ribbon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600" dirty="0">
                <a:solidFill>
                  <a:schemeClr val="tx1"/>
                </a:solidFill>
              </a:rPr>
              <a:t>→ </a:t>
            </a:r>
            <a:r>
              <a:rPr lang="pl-PL" sz="1200" dirty="0" err="1">
                <a:solidFill>
                  <a:schemeClr val="tx1"/>
                </a:solidFill>
              </a:rPr>
              <a:t>Expand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font</a:t>
            </a:r>
            <a:r>
              <a:rPr lang="pl-PL" sz="1200" dirty="0">
                <a:solidFill>
                  <a:schemeClr val="tx1"/>
                </a:solidFill>
              </a:rPr>
              <a:t> list </a:t>
            </a:r>
            <a:r>
              <a:rPr lang="pl-PL" sz="1600" dirty="0">
                <a:solidFill>
                  <a:schemeClr val="tx1"/>
                </a:solidFill>
              </a:rPr>
              <a:t>→ </a:t>
            </a:r>
            <a:r>
              <a:rPr lang="pl-PL" sz="1200" dirty="0" err="1">
                <a:solidFill>
                  <a:schemeClr val="tx1"/>
                </a:solidFill>
              </a:rPr>
              <a:t>Theme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Fonts</a:t>
            </a:r>
            <a:r>
              <a:rPr lang="pl-PL" sz="1600" dirty="0">
                <a:solidFill>
                  <a:schemeClr val="tx1"/>
                </a:solidFill>
              </a:rPr>
              <a:t> → </a:t>
            </a:r>
            <a:r>
              <a:rPr lang="pl-PL" sz="1200" dirty="0">
                <a:solidFill>
                  <a:schemeClr val="tx1"/>
                </a:solidFill>
              </a:rPr>
              <a:t>Arial</a:t>
            </a:r>
          </a:p>
        </p:txBody>
      </p:sp>
      <p:pic>
        <p:nvPicPr>
          <p:cNvPr id="60" name="Picture 63">
            <a:extLst>
              <a:ext uri="{FF2B5EF4-FFF2-40B4-BE49-F238E27FC236}">
                <a16:creationId xmlns:a16="http://schemas.microsoft.com/office/drawing/2014/main" id="{58D991E1-55D1-99CE-9D5E-BC9195778B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4597" y="4165594"/>
            <a:ext cx="2504717" cy="77563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1" name="Right Brace 73">
            <a:extLst>
              <a:ext uri="{FF2B5EF4-FFF2-40B4-BE49-F238E27FC236}">
                <a16:creationId xmlns:a16="http://schemas.microsoft.com/office/drawing/2014/main" id="{27CB9643-DA78-F26A-8697-759E858BD686}"/>
              </a:ext>
            </a:extLst>
          </p:cNvPr>
          <p:cNvSpPr/>
          <p:nvPr userDrawn="1"/>
        </p:nvSpPr>
        <p:spPr>
          <a:xfrm>
            <a:off x="8829620" y="3366370"/>
            <a:ext cx="395481" cy="2339975"/>
          </a:xfrm>
          <a:prstGeom prst="rightBrace">
            <a:avLst>
              <a:gd name="adj1" fmla="val 32489"/>
              <a:gd name="adj2" fmla="val 50000"/>
            </a:avLst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74">
            <a:extLst>
              <a:ext uri="{FF2B5EF4-FFF2-40B4-BE49-F238E27FC236}">
                <a16:creationId xmlns:a16="http://schemas.microsoft.com/office/drawing/2014/main" id="{D6CD0E10-FE34-1979-EBB4-A08628DE106C}"/>
              </a:ext>
            </a:extLst>
          </p:cNvPr>
          <p:cNvSpPr/>
          <p:nvPr userDrawn="1"/>
        </p:nvSpPr>
        <p:spPr>
          <a:xfrm>
            <a:off x="6160632" y="4165595"/>
            <a:ext cx="1415287" cy="287322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76">
            <a:extLst>
              <a:ext uri="{FF2B5EF4-FFF2-40B4-BE49-F238E27FC236}">
                <a16:creationId xmlns:a16="http://schemas.microsoft.com/office/drawing/2014/main" id="{58057D11-1F8E-94EA-8B07-9633CC8E999B}"/>
              </a:ext>
            </a:extLst>
          </p:cNvPr>
          <p:cNvSpPr/>
          <p:nvPr userDrawn="1"/>
        </p:nvSpPr>
        <p:spPr>
          <a:xfrm>
            <a:off x="9495043" y="3597443"/>
            <a:ext cx="2108810" cy="565483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9326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rostokąt 10">
            <a:extLst>
              <a:ext uri="{FF2B5EF4-FFF2-40B4-BE49-F238E27FC236}">
                <a16:creationId xmlns:a16="http://schemas.microsoft.com/office/drawing/2014/main" id="{B488E199-AD55-D92C-1902-37432B83DD51}"/>
              </a:ext>
            </a:extLst>
          </p:cNvPr>
          <p:cNvSpPr>
            <a:spLocks/>
          </p:cNvSpPr>
          <p:nvPr userDrawn="1"/>
        </p:nvSpPr>
        <p:spPr>
          <a:xfrm>
            <a:off x="5050465" y="0"/>
            <a:ext cx="7141536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E5A99F6B-3BAF-C77A-46E2-8F27FE6D01FE}"/>
              </a:ext>
            </a:extLst>
          </p:cNvPr>
          <p:cNvSpPr txBox="1"/>
          <p:nvPr userDrawn="1"/>
        </p:nvSpPr>
        <p:spPr>
          <a:xfrm>
            <a:off x="0" y="0"/>
            <a:ext cx="12192000" cy="1058558"/>
          </a:xfrm>
          <a:prstGeom prst="rect">
            <a:avLst/>
          </a:prstGeom>
          <a:noFill/>
        </p:spPr>
        <p:txBody>
          <a:bodyPr wrap="square" lIns="251999" tIns="118800" rIns="251999" bIns="198000" rtlCol="0">
            <a:spAutoFit/>
          </a:bodyPr>
          <a:lstStyle/>
          <a:p>
            <a:pPr algn="l"/>
            <a:r>
              <a:rPr lang="de-DE" sz="4800" b="1" dirty="0">
                <a:solidFill>
                  <a:schemeClr val="tx1"/>
                </a:solidFill>
              </a:rPr>
              <a:t>FOOTER</a:t>
            </a:r>
          </a:p>
        </p:txBody>
      </p:sp>
      <p:grpSp>
        <p:nvGrpSpPr>
          <p:cNvPr id="9" name="Group 34">
            <a:extLst>
              <a:ext uri="{FF2B5EF4-FFF2-40B4-BE49-F238E27FC236}">
                <a16:creationId xmlns:a16="http://schemas.microsoft.com/office/drawing/2014/main" id="{97F3CE2D-7369-2D12-DCB8-304F492AB39C}"/>
              </a:ext>
            </a:extLst>
          </p:cNvPr>
          <p:cNvGrpSpPr/>
          <p:nvPr userDrawn="1"/>
        </p:nvGrpSpPr>
        <p:grpSpPr>
          <a:xfrm>
            <a:off x="569717" y="2201752"/>
            <a:ext cx="4289990" cy="376924"/>
            <a:chOff x="1111054" y="2426956"/>
            <a:chExt cx="4289990" cy="376924"/>
          </a:xfrm>
        </p:grpSpPr>
        <p:sp>
          <p:nvSpPr>
            <p:cNvPr id="10" name="TextBox 24">
              <a:extLst>
                <a:ext uri="{FF2B5EF4-FFF2-40B4-BE49-F238E27FC236}">
                  <a16:creationId xmlns:a16="http://schemas.microsoft.com/office/drawing/2014/main" id="{CDA6EAD7-48D5-4E9E-27C6-D0945A2660E7}"/>
                </a:ext>
              </a:extLst>
            </p:cNvPr>
            <p:cNvSpPr txBox="1"/>
            <p:nvPr userDrawn="1"/>
          </p:nvSpPr>
          <p:spPr>
            <a:xfrm>
              <a:off x="1546437" y="2426956"/>
              <a:ext cx="38546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l-PL" sz="1600" b="1" dirty="0"/>
                <a:t>CHOOSE MASTER TEMPLATE VIEW</a:t>
              </a:r>
              <a:endParaRPr lang="pl-PL" sz="1200" b="1" dirty="0"/>
            </a:p>
          </p:txBody>
        </p:sp>
        <p:sp>
          <p:nvSpPr>
            <p:cNvPr id="17" name="TextBox 31">
              <a:extLst>
                <a:ext uri="{FF2B5EF4-FFF2-40B4-BE49-F238E27FC236}">
                  <a16:creationId xmlns:a16="http://schemas.microsoft.com/office/drawing/2014/main" id="{759E9E14-331B-1A33-1D3B-D052CB19DA68}"/>
                </a:ext>
              </a:extLst>
            </p:cNvPr>
            <p:cNvSpPr txBox="1"/>
            <p:nvPr userDrawn="1"/>
          </p:nvSpPr>
          <p:spPr>
            <a:xfrm>
              <a:off x="1111054" y="2465326"/>
              <a:ext cx="53953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l"/>
              <a:r>
                <a:rPr lang="pl-PL" sz="1600" b="1" dirty="0"/>
                <a:t>1</a:t>
              </a:r>
              <a:endParaRPr lang="pl-PL" sz="2000" b="1" dirty="0"/>
            </a:p>
          </p:txBody>
        </p:sp>
      </p:grpSp>
      <p:grpSp>
        <p:nvGrpSpPr>
          <p:cNvPr id="49" name="Group 50">
            <a:extLst>
              <a:ext uri="{FF2B5EF4-FFF2-40B4-BE49-F238E27FC236}">
                <a16:creationId xmlns:a16="http://schemas.microsoft.com/office/drawing/2014/main" id="{6B285EB0-F764-4245-7133-E929429961A3}"/>
              </a:ext>
            </a:extLst>
          </p:cNvPr>
          <p:cNvGrpSpPr/>
          <p:nvPr userDrawn="1"/>
        </p:nvGrpSpPr>
        <p:grpSpPr>
          <a:xfrm>
            <a:off x="569717" y="3853425"/>
            <a:ext cx="3990131" cy="584775"/>
            <a:chOff x="1111054" y="2426956"/>
            <a:chExt cx="3990131" cy="584775"/>
          </a:xfrm>
        </p:grpSpPr>
        <p:sp>
          <p:nvSpPr>
            <p:cNvPr id="50" name="TextBox 51">
              <a:extLst>
                <a:ext uri="{FF2B5EF4-FFF2-40B4-BE49-F238E27FC236}">
                  <a16:creationId xmlns:a16="http://schemas.microsoft.com/office/drawing/2014/main" id="{A05A865B-4DDF-A6E0-70A8-7A4266F3B116}"/>
                </a:ext>
              </a:extLst>
            </p:cNvPr>
            <p:cNvSpPr txBox="1"/>
            <p:nvPr userDrawn="1"/>
          </p:nvSpPr>
          <p:spPr>
            <a:xfrm>
              <a:off x="1546437" y="2426956"/>
              <a:ext cx="35547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pl-PL" sz="1600" b="1" dirty="0"/>
                <a:t>OPEN HEADER AND </a:t>
              </a:r>
              <a:br>
                <a:rPr lang="pl-PL" sz="1600" b="1" dirty="0"/>
              </a:br>
              <a:r>
                <a:rPr lang="pl-PL" sz="1600" b="1" dirty="0"/>
                <a:t>FOOTER WINDOW</a:t>
              </a:r>
            </a:p>
          </p:txBody>
        </p:sp>
        <p:sp>
          <p:nvSpPr>
            <p:cNvPr id="51" name="TextBox 52">
              <a:extLst>
                <a:ext uri="{FF2B5EF4-FFF2-40B4-BE49-F238E27FC236}">
                  <a16:creationId xmlns:a16="http://schemas.microsoft.com/office/drawing/2014/main" id="{94CA0DA3-A312-017F-CAB4-49C5BBC7973F}"/>
                </a:ext>
              </a:extLst>
            </p:cNvPr>
            <p:cNvSpPr txBox="1"/>
            <p:nvPr userDrawn="1"/>
          </p:nvSpPr>
          <p:spPr>
            <a:xfrm>
              <a:off x="1111054" y="2465326"/>
              <a:ext cx="53953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l"/>
              <a:r>
                <a:rPr lang="pl-PL" sz="1600" b="1" dirty="0"/>
                <a:t>2</a:t>
              </a:r>
            </a:p>
          </p:txBody>
        </p:sp>
      </p:grpSp>
      <p:sp>
        <p:nvSpPr>
          <p:cNvPr id="2" name="TextBox 54">
            <a:extLst>
              <a:ext uri="{FF2B5EF4-FFF2-40B4-BE49-F238E27FC236}">
                <a16:creationId xmlns:a16="http://schemas.microsoft.com/office/drawing/2014/main" id="{ECE28C05-A039-BD0D-53F7-20EA2D9EF6C0}"/>
              </a:ext>
            </a:extLst>
          </p:cNvPr>
          <p:cNvSpPr txBox="1"/>
          <p:nvPr userDrawn="1"/>
        </p:nvSpPr>
        <p:spPr>
          <a:xfrm>
            <a:off x="1005100" y="2531139"/>
            <a:ext cx="36935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1200" dirty="0" err="1">
                <a:solidFill>
                  <a:schemeClr val="tx1"/>
                </a:solidFill>
              </a:rPr>
              <a:t>Main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view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ribbon</a:t>
            </a:r>
            <a:r>
              <a:rPr lang="pl-PL" sz="1200" dirty="0">
                <a:solidFill>
                  <a:schemeClr val="tx1"/>
                </a:solidFill>
              </a:rPr>
              <a:t> → </a:t>
            </a:r>
            <a:r>
              <a:rPr lang="pl-PL" sz="1200" dirty="0" err="1">
                <a:solidFill>
                  <a:schemeClr val="tx1"/>
                </a:solidFill>
              </a:rPr>
              <a:t>View</a:t>
            </a:r>
            <a:r>
              <a:rPr lang="pl-PL" sz="1200" dirty="0">
                <a:solidFill>
                  <a:schemeClr val="tx1"/>
                </a:solidFill>
              </a:rPr>
              <a:t> → Master </a:t>
            </a:r>
            <a:r>
              <a:rPr lang="pl-PL" sz="1200" dirty="0" err="1">
                <a:solidFill>
                  <a:schemeClr val="tx1"/>
                </a:solidFill>
              </a:rPr>
              <a:t>Template</a:t>
            </a:r>
            <a:endParaRPr lang="pl-PL" sz="1200" dirty="0">
              <a:solidFill>
                <a:schemeClr val="tx1"/>
              </a:solidFill>
            </a:endParaRPr>
          </a:p>
        </p:txBody>
      </p:sp>
      <p:sp>
        <p:nvSpPr>
          <p:cNvPr id="4" name="TextBox 26">
            <a:extLst>
              <a:ext uri="{FF2B5EF4-FFF2-40B4-BE49-F238E27FC236}">
                <a16:creationId xmlns:a16="http://schemas.microsoft.com/office/drawing/2014/main" id="{1350C705-095E-A39A-7427-168055582954}"/>
              </a:ext>
            </a:extLst>
          </p:cNvPr>
          <p:cNvSpPr txBox="1"/>
          <p:nvPr userDrawn="1"/>
        </p:nvSpPr>
        <p:spPr>
          <a:xfrm>
            <a:off x="1002317" y="4453139"/>
            <a:ext cx="3756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pl-PL" sz="1200" dirty="0">
                <a:solidFill>
                  <a:schemeClr val="tx1"/>
                </a:solidFill>
              </a:rPr>
              <a:t>Master </a:t>
            </a:r>
            <a:r>
              <a:rPr lang="pl-PL" sz="1200" dirty="0" err="1">
                <a:solidFill>
                  <a:schemeClr val="tx1"/>
                </a:solidFill>
              </a:rPr>
              <a:t>template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ribbon</a:t>
            </a:r>
            <a:r>
              <a:rPr lang="pl-PL" sz="1200" dirty="0">
                <a:solidFill>
                  <a:schemeClr val="tx1"/>
                </a:solidFill>
              </a:rPr>
              <a:t> → Insert →</a:t>
            </a:r>
            <a:br>
              <a:rPr lang="pl-PL" sz="1200" dirty="0">
                <a:solidFill>
                  <a:schemeClr val="tx1"/>
                </a:solidFill>
              </a:rPr>
            </a:br>
            <a:r>
              <a:rPr lang="pl-PL" sz="1200" dirty="0" err="1">
                <a:solidFill>
                  <a:schemeClr val="tx1"/>
                </a:solidFill>
              </a:rPr>
              <a:t>Header</a:t>
            </a:r>
            <a:r>
              <a:rPr lang="pl-PL" sz="1200" dirty="0">
                <a:solidFill>
                  <a:schemeClr val="tx1"/>
                </a:solidFill>
              </a:rPr>
              <a:t> &amp; </a:t>
            </a:r>
            <a:r>
              <a:rPr lang="pl-PL" sz="1200" dirty="0" err="1">
                <a:solidFill>
                  <a:schemeClr val="tx1"/>
                </a:solidFill>
              </a:rPr>
              <a:t>Footer</a:t>
            </a:r>
            <a:r>
              <a:rPr lang="pl-PL" sz="1200" dirty="0">
                <a:solidFill>
                  <a:schemeClr val="tx1"/>
                </a:solidFill>
              </a:rPr>
              <a:t>  →  </a:t>
            </a:r>
            <a:r>
              <a:rPr lang="pl-PL" sz="1200" dirty="0" err="1">
                <a:solidFill>
                  <a:schemeClr val="tx1"/>
                </a:solidFill>
              </a:rPr>
              <a:t>Change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text</a:t>
            </a:r>
            <a:r>
              <a:rPr lang="pl-PL" sz="1200" dirty="0">
                <a:solidFill>
                  <a:schemeClr val="tx1"/>
                </a:solidFill>
              </a:rPr>
              <a:t> in </a:t>
            </a:r>
            <a:r>
              <a:rPr lang="pl-PL" sz="1200" dirty="0" err="1">
                <a:solidFill>
                  <a:schemeClr val="tx1"/>
                </a:solidFill>
              </a:rPr>
              <a:t>Date</a:t>
            </a:r>
            <a:r>
              <a:rPr lang="pl-PL" sz="1200" dirty="0">
                <a:solidFill>
                  <a:schemeClr val="tx1"/>
                </a:solidFill>
              </a:rPr>
              <a:t> and </a:t>
            </a:r>
            <a:r>
              <a:rPr lang="pl-PL" sz="1200" dirty="0" err="1">
                <a:solidFill>
                  <a:schemeClr val="tx1"/>
                </a:solidFill>
              </a:rPr>
              <a:t>time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box</a:t>
            </a:r>
            <a:r>
              <a:rPr lang="pl-PL" sz="1200" dirty="0">
                <a:solidFill>
                  <a:schemeClr val="tx1"/>
                </a:solidFill>
              </a:rPr>
              <a:t> / </a:t>
            </a:r>
            <a:r>
              <a:rPr lang="pl-PL" sz="1200" dirty="0" err="1">
                <a:solidFill>
                  <a:schemeClr val="tx1"/>
                </a:solidFill>
              </a:rPr>
              <a:t>change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text</a:t>
            </a:r>
            <a:r>
              <a:rPr lang="pl-PL" sz="1200" dirty="0">
                <a:solidFill>
                  <a:schemeClr val="tx1"/>
                </a:solidFill>
              </a:rPr>
              <a:t> in </a:t>
            </a:r>
            <a:r>
              <a:rPr lang="pl-PL" sz="1200" dirty="0" err="1">
                <a:solidFill>
                  <a:schemeClr val="tx1"/>
                </a:solidFill>
              </a:rPr>
              <a:t>Footer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box</a:t>
            </a:r>
            <a:r>
              <a:rPr lang="pl-PL" sz="1200" dirty="0">
                <a:solidFill>
                  <a:schemeClr val="tx1"/>
                </a:solidFill>
              </a:rPr>
              <a:t> → </a:t>
            </a:r>
            <a:r>
              <a:rPr lang="pl-PL" sz="1200" u="none" dirty="0" err="1">
                <a:solidFill>
                  <a:schemeClr val="tx1"/>
                </a:solidFill>
              </a:rPr>
              <a:t>Apply</a:t>
            </a:r>
            <a:r>
              <a:rPr lang="pl-PL" sz="1200" u="none" dirty="0">
                <a:solidFill>
                  <a:schemeClr val="tx1"/>
                </a:solidFill>
              </a:rPr>
              <a:t> to </a:t>
            </a:r>
            <a:r>
              <a:rPr lang="pl-PL" sz="1200" u="none" dirty="0" err="1">
                <a:solidFill>
                  <a:schemeClr val="tx1"/>
                </a:solidFill>
              </a:rPr>
              <a:t>All</a:t>
            </a:r>
            <a:r>
              <a:rPr lang="pl-PL" sz="1200" u="none" dirty="0">
                <a:solidFill>
                  <a:schemeClr val="tx1"/>
                </a:solidFill>
              </a:rPr>
              <a:t> </a:t>
            </a:r>
          </a:p>
        </p:txBody>
      </p:sp>
      <p:grpSp>
        <p:nvGrpSpPr>
          <p:cNvPr id="5" name="Grupa 65">
            <a:extLst>
              <a:ext uri="{FF2B5EF4-FFF2-40B4-BE49-F238E27FC236}">
                <a16:creationId xmlns:a16="http://schemas.microsoft.com/office/drawing/2014/main" id="{D0B8DAE8-4C70-6120-3462-27AA32E3466F}"/>
              </a:ext>
            </a:extLst>
          </p:cNvPr>
          <p:cNvGrpSpPr/>
          <p:nvPr userDrawn="1"/>
        </p:nvGrpSpPr>
        <p:grpSpPr>
          <a:xfrm>
            <a:off x="5730240" y="2209344"/>
            <a:ext cx="5584894" cy="2959122"/>
            <a:chOff x="5730240" y="2209344"/>
            <a:chExt cx="5584894" cy="2959122"/>
          </a:xfrm>
        </p:grpSpPr>
        <p:grpSp>
          <p:nvGrpSpPr>
            <p:cNvPr id="6" name="Grupa 37">
              <a:extLst>
                <a:ext uri="{FF2B5EF4-FFF2-40B4-BE49-F238E27FC236}">
                  <a16:creationId xmlns:a16="http://schemas.microsoft.com/office/drawing/2014/main" id="{F9FFCBCE-4A8B-EFF6-6298-0CF807D01B07}"/>
                </a:ext>
              </a:extLst>
            </p:cNvPr>
            <p:cNvGrpSpPr/>
            <p:nvPr userDrawn="1"/>
          </p:nvGrpSpPr>
          <p:grpSpPr>
            <a:xfrm>
              <a:off x="6891442" y="2209344"/>
              <a:ext cx="4423692" cy="2959122"/>
              <a:chOff x="6094136" y="3257169"/>
              <a:chExt cx="4423692" cy="2959122"/>
            </a:xfrm>
          </p:grpSpPr>
          <p:grpSp>
            <p:nvGrpSpPr>
              <p:cNvPr id="22" name="Grupa 30">
                <a:extLst>
                  <a:ext uri="{FF2B5EF4-FFF2-40B4-BE49-F238E27FC236}">
                    <a16:creationId xmlns:a16="http://schemas.microsoft.com/office/drawing/2014/main" id="{EAB855DF-F2E2-B8CE-55C7-B0FC98AE48CA}"/>
                  </a:ext>
                </a:extLst>
              </p:cNvPr>
              <p:cNvGrpSpPr/>
              <p:nvPr userDrawn="1"/>
            </p:nvGrpSpPr>
            <p:grpSpPr>
              <a:xfrm>
                <a:off x="6094136" y="3257169"/>
                <a:ext cx="4423692" cy="2920924"/>
                <a:chOff x="6094136" y="3257169"/>
                <a:chExt cx="4423692" cy="2920924"/>
              </a:xfrm>
            </p:grpSpPr>
            <p:pic>
              <p:nvPicPr>
                <p:cNvPr id="29" name="Picture 2" descr="Video: Add headers and footers to slides - Microsoft Support">
                  <a:extLst>
                    <a:ext uri="{FF2B5EF4-FFF2-40B4-BE49-F238E27FC236}">
                      <a16:creationId xmlns:a16="http://schemas.microsoft.com/office/drawing/2014/main" id="{A40D2970-D706-3865-1F8E-B04417527E5D}"/>
                    </a:ext>
                  </a:extLst>
                </p:cNvPr>
                <p:cNvPicPr>
                  <a:picLocks noChangeAspect="1" noChangeArrowheads="1"/>
                </p:cNvPicPr>
                <p:nvPr userDrawn="1"/>
              </p:nvPicPr>
              <p:blipFill rotWithShape="1"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 bwMode="auto">
                <a:xfrm>
                  <a:off x="6094136" y="3257169"/>
                  <a:ext cx="4423692" cy="292092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30" name="Grupa 29">
                  <a:extLst>
                    <a:ext uri="{FF2B5EF4-FFF2-40B4-BE49-F238E27FC236}">
                      <a16:creationId xmlns:a16="http://schemas.microsoft.com/office/drawing/2014/main" id="{51176A77-8745-61DD-8996-C6F02F2F9A9C}"/>
                    </a:ext>
                  </a:extLst>
                </p:cNvPr>
                <p:cNvGrpSpPr/>
                <p:nvPr userDrawn="1"/>
              </p:nvGrpSpPr>
              <p:grpSpPr>
                <a:xfrm>
                  <a:off x="6189992" y="3887363"/>
                  <a:ext cx="353833" cy="1746135"/>
                  <a:chOff x="6189992" y="3887363"/>
                  <a:chExt cx="353833" cy="1746135"/>
                </a:xfrm>
              </p:grpSpPr>
              <p:grpSp>
                <p:nvGrpSpPr>
                  <p:cNvPr id="31" name="Grupa 25">
                    <a:extLst>
                      <a:ext uri="{FF2B5EF4-FFF2-40B4-BE49-F238E27FC236}">
                        <a16:creationId xmlns:a16="http://schemas.microsoft.com/office/drawing/2014/main" id="{72364D2B-9B4D-6C9E-C39A-8EA6ADE6236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6189992" y="4539317"/>
                    <a:ext cx="353833" cy="1094181"/>
                    <a:chOff x="6189992" y="4539317"/>
                    <a:chExt cx="353833" cy="1094181"/>
                  </a:xfrm>
                </p:grpSpPr>
                <p:pic>
                  <p:nvPicPr>
                    <p:cNvPr id="33" name="Picture 2" descr="Video: Add headers and footers to slides - Microsoft Support">
                      <a:extLst>
                        <a:ext uri="{FF2B5EF4-FFF2-40B4-BE49-F238E27FC236}">
                          <a16:creationId xmlns:a16="http://schemas.microsoft.com/office/drawing/2014/main" id="{BAF73002-B8CD-C2C3-8BD7-F5926A04847B}"/>
                        </a:ext>
                      </a:extLst>
                    </p:cNvPr>
                    <p:cNvPicPr>
                      <a:picLocks noChangeAspect="1" noChangeArrowheads="1"/>
                    </p:cNvPicPr>
                    <p:nvPr userDrawn="1"/>
                  </p:nvPicPr>
                  <p:blipFill rotWithShape="1">
                    <a:blip r:embed="rId3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/>
                  </p:blipFill>
                  <p:spPr bwMode="auto">
                    <a:xfrm>
                      <a:off x="6257578" y="4889477"/>
                      <a:ext cx="135172" cy="137170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pic>
                  <p:nvPicPr>
                    <p:cNvPr id="34" name="Picture 2" descr="Video: Add headers and footers to slides - Microsoft Support">
                      <a:extLst>
                        <a:ext uri="{FF2B5EF4-FFF2-40B4-BE49-F238E27FC236}">
                          <a16:creationId xmlns:a16="http://schemas.microsoft.com/office/drawing/2014/main" id="{00D3C2AF-4A38-5C29-97FD-0306D2B091AA}"/>
                        </a:ext>
                      </a:extLst>
                    </p:cNvPr>
                    <p:cNvPicPr>
                      <a:picLocks noChangeAspect="1" noChangeArrowheads="1"/>
                    </p:cNvPicPr>
                    <p:nvPr userDrawn="1"/>
                  </p:nvPicPr>
                  <p:blipFill rotWithShape="1">
                    <a:blip r:embed="rId3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/>
                  </p:blipFill>
                  <p:spPr bwMode="auto">
                    <a:xfrm>
                      <a:off x="6189992" y="5496328"/>
                      <a:ext cx="135172" cy="137170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pic>
                  <p:nvPicPr>
                    <p:cNvPr id="35" name="Picture 2" descr="Video: Add headers and footers to slides - Microsoft Support">
                      <a:extLst>
                        <a:ext uri="{FF2B5EF4-FFF2-40B4-BE49-F238E27FC236}">
                          <a16:creationId xmlns:a16="http://schemas.microsoft.com/office/drawing/2014/main" id="{849691F8-13B8-3351-19D5-B6021FF04444}"/>
                        </a:ext>
                      </a:extLst>
                    </p:cNvPr>
                    <p:cNvPicPr>
                      <a:picLocks noChangeAspect="1" noChangeArrowheads="1"/>
                    </p:cNvPicPr>
                    <p:nvPr userDrawn="1"/>
                  </p:nvPicPr>
                  <p:blipFill rotWithShape="1">
                    <a:blip r:embed="rId4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/>
                  </p:blipFill>
                  <p:spPr bwMode="auto">
                    <a:xfrm>
                      <a:off x="6392750" y="4539317"/>
                      <a:ext cx="151075" cy="135174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</p:grpSp>
              <p:pic>
                <p:nvPicPr>
                  <p:cNvPr id="32" name="Picture 2" descr="Video: Add headers and footers to slides - Microsoft Support">
                    <a:extLst>
                      <a:ext uri="{FF2B5EF4-FFF2-40B4-BE49-F238E27FC236}">
                        <a16:creationId xmlns:a16="http://schemas.microsoft.com/office/drawing/2014/main" id="{2AE10C31-ADBE-4677-0946-87A4833E2D5F}"/>
                      </a:ext>
                    </a:extLst>
                  </p:cNvPr>
                  <p:cNvPicPr>
                    <a:picLocks noChangeAspect="1" noChangeArrowheads="1"/>
                  </p:cNvPicPr>
                  <p:nvPr userDrawn="1"/>
                </p:nvPicPr>
                <p:blipFill rotWithShape="1">
                  <a:blip r:embed="rId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 bwMode="auto">
                  <a:xfrm>
                    <a:off x="6359270" y="3887363"/>
                    <a:ext cx="184555" cy="162558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</p:grpSp>
          <p:grpSp>
            <p:nvGrpSpPr>
              <p:cNvPr id="23" name="Grupa 7">
                <a:extLst>
                  <a:ext uri="{FF2B5EF4-FFF2-40B4-BE49-F238E27FC236}">
                    <a16:creationId xmlns:a16="http://schemas.microsoft.com/office/drawing/2014/main" id="{5BF61633-7B9B-BA08-3304-DE6CCF0DDDCA}"/>
                  </a:ext>
                </a:extLst>
              </p:cNvPr>
              <p:cNvGrpSpPr/>
              <p:nvPr userDrawn="1"/>
            </p:nvGrpSpPr>
            <p:grpSpPr>
              <a:xfrm>
                <a:off x="6209870" y="4701727"/>
                <a:ext cx="3312385" cy="732459"/>
                <a:chOff x="4066425" y="4575282"/>
                <a:chExt cx="4419851" cy="977351"/>
              </a:xfrm>
            </p:grpSpPr>
            <p:pic>
              <p:nvPicPr>
                <p:cNvPr id="25" name="Obraz 3">
                  <a:extLst>
                    <a:ext uri="{FF2B5EF4-FFF2-40B4-BE49-F238E27FC236}">
                      <a16:creationId xmlns:a16="http://schemas.microsoft.com/office/drawing/2014/main" id="{05D74A20-018C-24F4-8F43-1C8446DFF61E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4075585" y="5274787"/>
                  <a:ext cx="4410691" cy="277846"/>
                </a:xfrm>
                <a:prstGeom prst="rect">
                  <a:avLst/>
                </a:prstGeom>
              </p:spPr>
            </p:pic>
            <p:pic>
              <p:nvPicPr>
                <p:cNvPr id="26" name="Obraz 6">
                  <a:extLst>
                    <a:ext uri="{FF2B5EF4-FFF2-40B4-BE49-F238E27FC236}">
                      <a16:creationId xmlns:a16="http://schemas.microsoft.com/office/drawing/2014/main" id="{1D0E15DA-72D3-C39B-2328-57BBFA7ED2F6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 rotWithShape="1"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4066425" y="4575282"/>
                  <a:ext cx="4410691" cy="214180"/>
                </a:xfrm>
                <a:prstGeom prst="rect">
                  <a:avLst/>
                </a:prstGeom>
              </p:spPr>
            </p:pic>
          </p:grpSp>
          <p:sp>
            <p:nvSpPr>
              <p:cNvPr id="24" name="Rectangle 74">
                <a:extLst>
                  <a:ext uri="{FF2B5EF4-FFF2-40B4-BE49-F238E27FC236}">
                    <a16:creationId xmlns:a16="http://schemas.microsoft.com/office/drawing/2014/main" id="{CFB5C825-9852-F480-94FD-2B491CAA9E19}"/>
                  </a:ext>
                </a:extLst>
              </p:cNvPr>
              <p:cNvSpPr/>
              <p:nvPr userDrawn="1"/>
            </p:nvSpPr>
            <p:spPr>
              <a:xfrm>
                <a:off x="9103959" y="5928969"/>
                <a:ext cx="868395" cy="287322"/>
              </a:xfrm>
              <a:prstGeom prst="rect">
                <a:avLst/>
              </a:prstGeom>
              <a:noFill/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7" name="Łącznik prosty ze strzałką 33">
              <a:extLst>
                <a:ext uri="{FF2B5EF4-FFF2-40B4-BE49-F238E27FC236}">
                  <a16:creationId xmlns:a16="http://schemas.microsoft.com/office/drawing/2014/main" id="{537CF370-0002-6CED-5F5B-FF68511BBCE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844209" y="2729045"/>
              <a:ext cx="1169832" cy="0"/>
            </a:xfrm>
            <a:prstGeom prst="straightConnector1">
              <a:avLst/>
            </a:prstGeom>
            <a:ln w="19050">
              <a:headEnd type="none" w="med" len="med"/>
              <a:tailEnd type="arrow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8" name="Łącznik prosty ze strzałką 39">
              <a:extLst>
                <a:ext uri="{FF2B5EF4-FFF2-40B4-BE49-F238E27FC236}">
                  <a16:creationId xmlns:a16="http://schemas.microsoft.com/office/drawing/2014/main" id="{E7ED096D-5C5E-22DF-6537-C59E8718355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844209" y="3559079"/>
              <a:ext cx="1169832" cy="0"/>
            </a:xfrm>
            <a:prstGeom prst="straightConnector1">
              <a:avLst/>
            </a:prstGeom>
            <a:ln w="19050">
              <a:headEnd type="none" w="med" len="med"/>
              <a:tailEnd type="arrow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1" name="Łącznik prosty ze strzałką 40">
              <a:extLst>
                <a:ext uri="{FF2B5EF4-FFF2-40B4-BE49-F238E27FC236}">
                  <a16:creationId xmlns:a16="http://schemas.microsoft.com/office/drawing/2014/main" id="{39059A96-CCB3-6FCB-CB83-6FCE8CBAFDE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837344" y="3882856"/>
              <a:ext cx="1169832" cy="0"/>
            </a:xfrm>
            <a:prstGeom prst="straightConnector1">
              <a:avLst/>
            </a:prstGeom>
            <a:ln w="19050">
              <a:headEnd type="none" w="med" len="med"/>
              <a:tailEnd type="arrow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2" name="Łącznik prosty ze strzałką 41">
              <a:extLst>
                <a:ext uri="{FF2B5EF4-FFF2-40B4-BE49-F238E27FC236}">
                  <a16:creationId xmlns:a16="http://schemas.microsoft.com/office/drawing/2014/main" id="{82D2889B-BFF8-2ECD-D0A6-2D90EB2E1AB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837344" y="4066815"/>
              <a:ext cx="1169832" cy="0"/>
            </a:xfrm>
            <a:prstGeom prst="straightConnector1">
              <a:avLst/>
            </a:prstGeom>
            <a:ln w="19050">
              <a:headEnd type="none" w="med" len="med"/>
              <a:tailEnd type="arrow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3" name="Łącznik prosty ze strzałką 42">
              <a:extLst>
                <a:ext uri="{FF2B5EF4-FFF2-40B4-BE49-F238E27FC236}">
                  <a16:creationId xmlns:a16="http://schemas.microsoft.com/office/drawing/2014/main" id="{377B3095-7F17-C5BF-F92A-333F2924CC2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844209" y="4517088"/>
              <a:ext cx="1143089" cy="0"/>
            </a:xfrm>
            <a:prstGeom prst="straightConnector1">
              <a:avLst/>
            </a:prstGeom>
            <a:ln w="19050">
              <a:headEnd type="none" w="med" len="med"/>
              <a:tailEnd type="arrow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14" name="Rectangle 74">
              <a:extLst>
                <a:ext uri="{FF2B5EF4-FFF2-40B4-BE49-F238E27FC236}">
                  <a16:creationId xmlns:a16="http://schemas.microsoft.com/office/drawing/2014/main" id="{36B91508-4BAA-FA65-F7D3-2C34377095C4}"/>
                </a:ext>
              </a:extLst>
            </p:cNvPr>
            <p:cNvSpPr/>
            <p:nvPr userDrawn="1"/>
          </p:nvSpPr>
          <p:spPr>
            <a:xfrm>
              <a:off x="7273398" y="3614257"/>
              <a:ext cx="3039298" cy="227395"/>
            </a:xfrm>
            <a:prstGeom prst="rect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74">
              <a:extLst>
                <a:ext uri="{FF2B5EF4-FFF2-40B4-BE49-F238E27FC236}">
                  <a16:creationId xmlns:a16="http://schemas.microsoft.com/office/drawing/2014/main" id="{E47F0514-21E0-D7AF-7D82-049BB4535363}"/>
                </a:ext>
              </a:extLst>
            </p:cNvPr>
            <p:cNvSpPr/>
            <p:nvPr userDrawn="1"/>
          </p:nvSpPr>
          <p:spPr>
            <a:xfrm>
              <a:off x="7155256" y="4146052"/>
              <a:ext cx="3157439" cy="227395"/>
            </a:xfrm>
            <a:prstGeom prst="rect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59">
              <a:extLst>
                <a:ext uri="{FF2B5EF4-FFF2-40B4-BE49-F238E27FC236}">
                  <a16:creationId xmlns:a16="http://schemas.microsoft.com/office/drawing/2014/main" id="{174CBF06-CBB5-6C81-3738-22A12DE076A6}"/>
                </a:ext>
              </a:extLst>
            </p:cNvPr>
            <p:cNvSpPr txBox="1"/>
            <p:nvPr userDrawn="1"/>
          </p:nvSpPr>
          <p:spPr>
            <a:xfrm>
              <a:off x="5730240" y="2512422"/>
              <a:ext cx="81641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/>
              <a:r>
                <a:rPr lang="pl-PL" sz="800" dirty="0" err="1">
                  <a:solidFill>
                    <a:schemeClr val="accent5"/>
                  </a:solidFill>
                </a:rPr>
                <a:t>Checked</a:t>
              </a:r>
              <a:endParaRPr lang="pl-PL" sz="800" dirty="0">
                <a:solidFill>
                  <a:schemeClr val="accent5"/>
                </a:solidFill>
              </a:endParaRPr>
            </a:p>
          </p:txBody>
        </p:sp>
        <p:sp>
          <p:nvSpPr>
            <p:cNvPr id="18" name="TextBox 59">
              <a:extLst>
                <a:ext uri="{FF2B5EF4-FFF2-40B4-BE49-F238E27FC236}">
                  <a16:creationId xmlns:a16="http://schemas.microsoft.com/office/drawing/2014/main" id="{2ACC2472-74C2-E9AA-50CA-10584A90AE21}"/>
                </a:ext>
              </a:extLst>
            </p:cNvPr>
            <p:cNvSpPr txBox="1"/>
            <p:nvPr userDrawn="1"/>
          </p:nvSpPr>
          <p:spPr>
            <a:xfrm>
              <a:off x="5749164" y="3345280"/>
              <a:ext cx="81641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/>
              <a:r>
                <a:rPr lang="pl-PL" sz="800" dirty="0" err="1">
                  <a:solidFill>
                    <a:schemeClr val="accent5"/>
                  </a:solidFill>
                </a:rPr>
                <a:t>Checked</a:t>
              </a:r>
              <a:endParaRPr lang="pl-PL" sz="800" dirty="0">
                <a:solidFill>
                  <a:schemeClr val="accent5"/>
                </a:solidFill>
              </a:endParaRPr>
            </a:p>
          </p:txBody>
        </p:sp>
        <p:sp>
          <p:nvSpPr>
            <p:cNvPr id="19" name="TextBox 59">
              <a:extLst>
                <a:ext uri="{FF2B5EF4-FFF2-40B4-BE49-F238E27FC236}">
                  <a16:creationId xmlns:a16="http://schemas.microsoft.com/office/drawing/2014/main" id="{03606A45-738C-0E71-7559-038F38CBC704}"/>
                </a:ext>
              </a:extLst>
            </p:cNvPr>
            <p:cNvSpPr txBox="1"/>
            <p:nvPr userDrawn="1"/>
          </p:nvSpPr>
          <p:spPr>
            <a:xfrm>
              <a:off x="5741213" y="3665157"/>
              <a:ext cx="81641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/>
              <a:r>
                <a:rPr lang="pl-PL" sz="800" dirty="0" err="1">
                  <a:solidFill>
                    <a:schemeClr val="accent5"/>
                  </a:solidFill>
                </a:rPr>
                <a:t>Checked</a:t>
              </a:r>
              <a:endParaRPr lang="pl-PL" sz="800" dirty="0">
                <a:solidFill>
                  <a:schemeClr val="accent5"/>
                </a:solidFill>
              </a:endParaRPr>
            </a:p>
          </p:txBody>
        </p:sp>
        <p:sp>
          <p:nvSpPr>
            <p:cNvPr id="20" name="TextBox 59">
              <a:extLst>
                <a:ext uri="{FF2B5EF4-FFF2-40B4-BE49-F238E27FC236}">
                  <a16:creationId xmlns:a16="http://schemas.microsoft.com/office/drawing/2014/main" id="{538E9E5C-6977-84E2-25F9-10DD1B60EE86}"/>
                </a:ext>
              </a:extLst>
            </p:cNvPr>
            <p:cNvSpPr txBox="1"/>
            <p:nvPr userDrawn="1"/>
          </p:nvSpPr>
          <p:spPr>
            <a:xfrm>
              <a:off x="5741213" y="3871100"/>
              <a:ext cx="81641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/>
              <a:r>
                <a:rPr lang="pl-PL" sz="800" dirty="0" err="1">
                  <a:solidFill>
                    <a:schemeClr val="accent5"/>
                  </a:solidFill>
                </a:rPr>
                <a:t>Checked</a:t>
              </a:r>
              <a:endParaRPr lang="pl-PL" sz="800" dirty="0">
                <a:solidFill>
                  <a:schemeClr val="accent5"/>
                </a:solidFill>
              </a:endParaRPr>
            </a:p>
          </p:txBody>
        </p:sp>
        <p:sp>
          <p:nvSpPr>
            <p:cNvPr id="21" name="TextBox 59">
              <a:extLst>
                <a:ext uri="{FF2B5EF4-FFF2-40B4-BE49-F238E27FC236}">
                  <a16:creationId xmlns:a16="http://schemas.microsoft.com/office/drawing/2014/main" id="{C93E4650-0C7B-563F-4204-BBEA1709F2D4}"/>
                </a:ext>
              </a:extLst>
            </p:cNvPr>
            <p:cNvSpPr txBox="1"/>
            <p:nvPr userDrawn="1"/>
          </p:nvSpPr>
          <p:spPr>
            <a:xfrm>
              <a:off x="5750614" y="4301644"/>
              <a:ext cx="81641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/>
              <a:r>
                <a:rPr lang="pl-PL" sz="800" dirty="0" err="1">
                  <a:solidFill>
                    <a:schemeClr val="accent5"/>
                  </a:solidFill>
                </a:rPr>
                <a:t>Checked</a:t>
              </a:r>
              <a:endParaRPr lang="pl-PL" sz="800" dirty="0">
                <a:solidFill>
                  <a:schemeClr val="accent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76993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rostokąt 10">
            <a:extLst>
              <a:ext uri="{FF2B5EF4-FFF2-40B4-BE49-F238E27FC236}">
                <a16:creationId xmlns:a16="http://schemas.microsoft.com/office/drawing/2014/main" id="{B488E199-AD55-D92C-1902-37432B83DD51}"/>
              </a:ext>
            </a:extLst>
          </p:cNvPr>
          <p:cNvSpPr>
            <a:spLocks/>
          </p:cNvSpPr>
          <p:nvPr userDrawn="1"/>
        </p:nvSpPr>
        <p:spPr>
          <a:xfrm>
            <a:off x="5050465" y="0"/>
            <a:ext cx="7141536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E5A99F6B-3BAF-C77A-46E2-8F27FE6D01FE}"/>
              </a:ext>
            </a:extLst>
          </p:cNvPr>
          <p:cNvSpPr txBox="1"/>
          <p:nvPr userDrawn="1"/>
        </p:nvSpPr>
        <p:spPr>
          <a:xfrm>
            <a:off x="0" y="0"/>
            <a:ext cx="12192000" cy="1058558"/>
          </a:xfrm>
          <a:prstGeom prst="rect">
            <a:avLst/>
          </a:prstGeom>
          <a:noFill/>
        </p:spPr>
        <p:txBody>
          <a:bodyPr wrap="square" lIns="251999" tIns="118800" rIns="251999" bIns="198000" rtlCol="0">
            <a:spAutoFit/>
          </a:bodyPr>
          <a:lstStyle/>
          <a:p>
            <a:pPr algn="l"/>
            <a:r>
              <a:rPr lang="pl-PL" sz="4800" b="1" dirty="0"/>
              <a:t>GUIDES</a:t>
            </a:r>
            <a:endParaRPr lang="de-DE" sz="4800" b="1" dirty="0">
              <a:solidFill>
                <a:schemeClr val="tx1"/>
              </a:solidFill>
            </a:endParaRPr>
          </a:p>
        </p:txBody>
      </p:sp>
      <p:grpSp>
        <p:nvGrpSpPr>
          <p:cNvPr id="9" name="Group 34">
            <a:extLst>
              <a:ext uri="{FF2B5EF4-FFF2-40B4-BE49-F238E27FC236}">
                <a16:creationId xmlns:a16="http://schemas.microsoft.com/office/drawing/2014/main" id="{97F3CE2D-7369-2D12-DCB8-304F492AB39C}"/>
              </a:ext>
            </a:extLst>
          </p:cNvPr>
          <p:cNvGrpSpPr/>
          <p:nvPr userDrawn="1"/>
        </p:nvGrpSpPr>
        <p:grpSpPr>
          <a:xfrm>
            <a:off x="569717" y="2201752"/>
            <a:ext cx="4289990" cy="376924"/>
            <a:chOff x="1111054" y="2426956"/>
            <a:chExt cx="4289990" cy="376924"/>
          </a:xfrm>
        </p:grpSpPr>
        <p:sp>
          <p:nvSpPr>
            <p:cNvPr id="10" name="TextBox 24">
              <a:extLst>
                <a:ext uri="{FF2B5EF4-FFF2-40B4-BE49-F238E27FC236}">
                  <a16:creationId xmlns:a16="http://schemas.microsoft.com/office/drawing/2014/main" id="{CDA6EAD7-48D5-4E9E-27C6-D0945A2660E7}"/>
                </a:ext>
              </a:extLst>
            </p:cNvPr>
            <p:cNvSpPr txBox="1"/>
            <p:nvPr userDrawn="1"/>
          </p:nvSpPr>
          <p:spPr>
            <a:xfrm>
              <a:off x="1546437" y="2426956"/>
              <a:ext cx="38546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pl-PL" sz="1600" b="1" dirty="0"/>
                <a:t>TURNING ON AND OFF</a:t>
              </a:r>
            </a:p>
          </p:txBody>
        </p:sp>
        <p:sp>
          <p:nvSpPr>
            <p:cNvPr id="17" name="TextBox 31">
              <a:extLst>
                <a:ext uri="{FF2B5EF4-FFF2-40B4-BE49-F238E27FC236}">
                  <a16:creationId xmlns:a16="http://schemas.microsoft.com/office/drawing/2014/main" id="{759E9E14-331B-1A33-1D3B-D052CB19DA68}"/>
                </a:ext>
              </a:extLst>
            </p:cNvPr>
            <p:cNvSpPr txBox="1"/>
            <p:nvPr userDrawn="1"/>
          </p:nvSpPr>
          <p:spPr>
            <a:xfrm>
              <a:off x="1111054" y="2465326"/>
              <a:ext cx="53953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l"/>
              <a:r>
                <a:rPr lang="pl-PL" sz="1600" b="1" dirty="0"/>
                <a:t>1</a:t>
              </a:r>
              <a:endParaRPr lang="pl-PL" sz="2000" b="1" dirty="0"/>
            </a:p>
          </p:txBody>
        </p:sp>
      </p:grpSp>
      <p:grpSp>
        <p:nvGrpSpPr>
          <p:cNvPr id="49" name="Group 50">
            <a:extLst>
              <a:ext uri="{FF2B5EF4-FFF2-40B4-BE49-F238E27FC236}">
                <a16:creationId xmlns:a16="http://schemas.microsoft.com/office/drawing/2014/main" id="{6B285EB0-F764-4245-7133-E929429961A3}"/>
              </a:ext>
            </a:extLst>
          </p:cNvPr>
          <p:cNvGrpSpPr/>
          <p:nvPr userDrawn="1"/>
        </p:nvGrpSpPr>
        <p:grpSpPr>
          <a:xfrm>
            <a:off x="569717" y="3853425"/>
            <a:ext cx="3990131" cy="376924"/>
            <a:chOff x="1111054" y="2426956"/>
            <a:chExt cx="3990131" cy="376924"/>
          </a:xfrm>
        </p:grpSpPr>
        <p:sp>
          <p:nvSpPr>
            <p:cNvPr id="50" name="TextBox 51">
              <a:extLst>
                <a:ext uri="{FF2B5EF4-FFF2-40B4-BE49-F238E27FC236}">
                  <a16:creationId xmlns:a16="http://schemas.microsoft.com/office/drawing/2014/main" id="{A05A865B-4DDF-A6E0-70A8-7A4266F3B116}"/>
                </a:ext>
              </a:extLst>
            </p:cNvPr>
            <p:cNvSpPr txBox="1"/>
            <p:nvPr userDrawn="1"/>
          </p:nvSpPr>
          <p:spPr>
            <a:xfrm>
              <a:off x="1546437" y="2426956"/>
              <a:ext cx="35547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pl-PL" sz="1600" b="1" dirty="0"/>
                <a:t>IMPORTANCE OF GUIDES</a:t>
              </a:r>
            </a:p>
          </p:txBody>
        </p:sp>
        <p:sp>
          <p:nvSpPr>
            <p:cNvPr id="51" name="TextBox 52">
              <a:extLst>
                <a:ext uri="{FF2B5EF4-FFF2-40B4-BE49-F238E27FC236}">
                  <a16:creationId xmlns:a16="http://schemas.microsoft.com/office/drawing/2014/main" id="{94CA0DA3-A312-017F-CAB4-49C5BBC7973F}"/>
                </a:ext>
              </a:extLst>
            </p:cNvPr>
            <p:cNvSpPr txBox="1"/>
            <p:nvPr userDrawn="1"/>
          </p:nvSpPr>
          <p:spPr>
            <a:xfrm>
              <a:off x="1111054" y="2465326"/>
              <a:ext cx="53953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l"/>
              <a:r>
                <a:rPr lang="pl-PL" sz="1600" b="1" dirty="0"/>
                <a:t>2</a:t>
              </a:r>
            </a:p>
          </p:txBody>
        </p:sp>
      </p:grpSp>
      <p:sp>
        <p:nvSpPr>
          <p:cNvPr id="2" name="TextBox 54">
            <a:extLst>
              <a:ext uri="{FF2B5EF4-FFF2-40B4-BE49-F238E27FC236}">
                <a16:creationId xmlns:a16="http://schemas.microsoft.com/office/drawing/2014/main" id="{ECE28C05-A039-BD0D-53F7-20EA2D9EF6C0}"/>
              </a:ext>
            </a:extLst>
          </p:cNvPr>
          <p:cNvSpPr txBox="1"/>
          <p:nvPr userDrawn="1"/>
        </p:nvSpPr>
        <p:spPr>
          <a:xfrm>
            <a:off x="1005100" y="2531139"/>
            <a:ext cx="36935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1200" dirty="0" err="1">
                <a:solidFill>
                  <a:schemeClr val="tx1"/>
                </a:solidFill>
              </a:rPr>
              <a:t>Choose</a:t>
            </a:r>
            <a:r>
              <a:rPr lang="pl-PL" sz="1200" dirty="0">
                <a:solidFill>
                  <a:schemeClr val="tx1"/>
                </a:solidFill>
              </a:rPr>
              <a:t> „</a:t>
            </a:r>
            <a:r>
              <a:rPr lang="pl-PL" sz="1200" dirty="0" err="1">
                <a:solidFill>
                  <a:schemeClr val="tx1"/>
                </a:solidFill>
              </a:rPr>
              <a:t>View</a:t>
            </a:r>
            <a:r>
              <a:rPr lang="pl-PL" sz="1200" dirty="0">
                <a:solidFill>
                  <a:schemeClr val="tx1"/>
                </a:solidFill>
              </a:rPr>
              <a:t>” → </a:t>
            </a:r>
            <a:r>
              <a:rPr lang="pl-PL" sz="1200" dirty="0" err="1">
                <a:solidFill>
                  <a:schemeClr val="tx1"/>
                </a:solidFill>
              </a:rPr>
              <a:t>Tick</a:t>
            </a:r>
            <a:r>
              <a:rPr lang="pl-PL" sz="1200" dirty="0">
                <a:solidFill>
                  <a:schemeClr val="tx1"/>
                </a:solidFill>
              </a:rPr>
              <a:t> the Box </a:t>
            </a:r>
            <a:r>
              <a:rPr lang="pl-PL" sz="1200" dirty="0" err="1">
                <a:solidFill>
                  <a:schemeClr val="tx1"/>
                </a:solidFill>
              </a:rPr>
              <a:t>Guides</a:t>
            </a:r>
            <a:r>
              <a:rPr lang="pl-PL" sz="1200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4" name="TextBox 26">
            <a:extLst>
              <a:ext uri="{FF2B5EF4-FFF2-40B4-BE49-F238E27FC236}">
                <a16:creationId xmlns:a16="http://schemas.microsoft.com/office/drawing/2014/main" id="{1350C705-095E-A39A-7427-168055582954}"/>
              </a:ext>
            </a:extLst>
          </p:cNvPr>
          <p:cNvSpPr txBox="1"/>
          <p:nvPr userDrawn="1"/>
        </p:nvSpPr>
        <p:spPr>
          <a:xfrm>
            <a:off x="1002317" y="4217993"/>
            <a:ext cx="3756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1200" dirty="0" err="1">
                <a:solidFill>
                  <a:schemeClr val="tx1"/>
                </a:solidFill>
              </a:rPr>
              <a:t>Guides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can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help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you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placing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your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content</a:t>
            </a:r>
            <a:r>
              <a:rPr lang="pl-PL" sz="1200" dirty="0">
                <a:solidFill>
                  <a:schemeClr val="tx1"/>
                </a:solidFill>
              </a:rPr>
              <a:t> and </a:t>
            </a:r>
            <a:r>
              <a:rPr lang="pl-PL" sz="1200" dirty="0" err="1">
                <a:solidFill>
                  <a:schemeClr val="tx1"/>
                </a:solidFill>
              </a:rPr>
              <a:t>make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presentation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visually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organized</a:t>
            </a:r>
            <a:r>
              <a:rPr lang="pl-PL" sz="1200" dirty="0">
                <a:solidFill>
                  <a:schemeClr val="tx1"/>
                </a:solidFill>
              </a:rPr>
              <a:t>.</a:t>
            </a:r>
          </a:p>
          <a:p>
            <a:pPr lvl="0"/>
            <a:endParaRPr lang="pl-PL" sz="1200" dirty="0">
              <a:solidFill>
                <a:schemeClr val="tx1"/>
              </a:solidFill>
            </a:endParaRPr>
          </a:p>
          <a:p>
            <a:pPr lvl="0"/>
            <a:r>
              <a:rPr lang="pl-PL" sz="1200" dirty="0" err="1">
                <a:solidFill>
                  <a:schemeClr val="tx1"/>
                </a:solidFill>
              </a:rPr>
              <a:t>Specified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types</a:t>
            </a:r>
            <a:r>
              <a:rPr lang="pl-PL" sz="1200" dirty="0">
                <a:solidFill>
                  <a:schemeClr val="tx1"/>
                </a:solidFill>
              </a:rPr>
              <a:t> of </a:t>
            </a:r>
            <a:r>
              <a:rPr lang="pl-PL" sz="1200" dirty="0" err="1">
                <a:solidFill>
                  <a:schemeClr val="tx1"/>
                </a:solidFill>
              </a:rPr>
              <a:t>layouts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have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their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own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Guidelines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because</a:t>
            </a:r>
            <a:r>
              <a:rPr lang="pl-PL" sz="1200" dirty="0">
                <a:solidFill>
                  <a:schemeClr val="tx1"/>
                </a:solidFill>
              </a:rPr>
              <a:t> of </a:t>
            </a:r>
            <a:r>
              <a:rPr lang="pl-PL" sz="1200" dirty="0" err="1">
                <a:solidFill>
                  <a:schemeClr val="tx1"/>
                </a:solidFill>
              </a:rPr>
              <a:t>their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content</a:t>
            </a:r>
            <a:r>
              <a:rPr lang="pl-PL" sz="120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E88E02-1C0B-74B8-E68E-5723805C8F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595571" y="1089025"/>
            <a:ext cx="6035184" cy="3302587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36" name="Picture 3">
            <a:extLst>
              <a:ext uri="{FF2B5EF4-FFF2-40B4-BE49-F238E27FC236}">
                <a16:creationId xmlns:a16="http://schemas.microsoft.com/office/drawing/2014/main" id="{25B8E248-37D3-5BC0-078A-0E21149383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85190" y="4663735"/>
            <a:ext cx="6055947" cy="110524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37" name="Rectangle 4">
            <a:extLst>
              <a:ext uri="{FF2B5EF4-FFF2-40B4-BE49-F238E27FC236}">
                <a16:creationId xmlns:a16="http://schemas.microsoft.com/office/drawing/2014/main" id="{E54A5129-D336-FCDB-5484-0B90F3567AFE}"/>
              </a:ext>
            </a:extLst>
          </p:cNvPr>
          <p:cNvSpPr/>
          <p:nvPr userDrawn="1"/>
        </p:nvSpPr>
        <p:spPr>
          <a:xfrm>
            <a:off x="8127106" y="1010092"/>
            <a:ext cx="307994" cy="287322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6">
            <a:extLst>
              <a:ext uri="{FF2B5EF4-FFF2-40B4-BE49-F238E27FC236}">
                <a16:creationId xmlns:a16="http://schemas.microsoft.com/office/drawing/2014/main" id="{05B7027E-4B55-8A7C-9A1B-628B917C6573}"/>
              </a:ext>
            </a:extLst>
          </p:cNvPr>
          <p:cNvSpPr/>
          <p:nvPr userDrawn="1"/>
        </p:nvSpPr>
        <p:spPr>
          <a:xfrm>
            <a:off x="9427823" y="5427354"/>
            <a:ext cx="790066" cy="441817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5436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rostokąt 10">
            <a:extLst>
              <a:ext uri="{FF2B5EF4-FFF2-40B4-BE49-F238E27FC236}">
                <a16:creationId xmlns:a16="http://schemas.microsoft.com/office/drawing/2014/main" id="{B488E199-AD55-D92C-1902-37432B83DD51}"/>
              </a:ext>
            </a:extLst>
          </p:cNvPr>
          <p:cNvSpPr>
            <a:spLocks/>
          </p:cNvSpPr>
          <p:nvPr userDrawn="1"/>
        </p:nvSpPr>
        <p:spPr>
          <a:xfrm>
            <a:off x="5050465" y="0"/>
            <a:ext cx="7141536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E5A99F6B-3BAF-C77A-46E2-8F27FE6D01FE}"/>
              </a:ext>
            </a:extLst>
          </p:cNvPr>
          <p:cNvSpPr txBox="1"/>
          <p:nvPr userDrawn="1"/>
        </p:nvSpPr>
        <p:spPr>
          <a:xfrm>
            <a:off x="0" y="0"/>
            <a:ext cx="12192000" cy="1058558"/>
          </a:xfrm>
          <a:prstGeom prst="rect">
            <a:avLst/>
          </a:prstGeom>
          <a:noFill/>
        </p:spPr>
        <p:txBody>
          <a:bodyPr wrap="square" lIns="251999" tIns="118800" rIns="251999" bIns="198000" rtlCol="0">
            <a:spAutoFit/>
          </a:bodyPr>
          <a:lstStyle/>
          <a:p>
            <a:pPr algn="l"/>
            <a:r>
              <a:rPr lang="pl-PL" sz="4800" b="1" dirty="0"/>
              <a:t>CHARTS</a:t>
            </a:r>
            <a:endParaRPr lang="de-DE" sz="4800" b="1" dirty="0">
              <a:solidFill>
                <a:schemeClr val="tx1"/>
              </a:solidFill>
            </a:endParaRPr>
          </a:p>
        </p:txBody>
      </p:sp>
      <p:grpSp>
        <p:nvGrpSpPr>
          <p:cNvPr id="9" name="Group 34">
            <a:extLst>
              <a:ext uri="{FF2B5EF4-FFF2-40B4-BE49-F238E27FC236}">
                <a16:creationId xmlns:a16="http://schemas.microsoft.com/office/drawing/2014/main" id="{97F3CE2D-7369-2D12-DCB8-304F492AB39C}"/>
              </a:ext>
            </a:extLst>
          </p:cNvPr>
          <p:cNvGrpSpPr/>
          <p:nvPr userDrawn="1"/>
        </p:nvGrpSpPr>
        <p:grpSpPr>
          <a:xfrm>
            <a:off x="569717" y="2201752"/>
            <a:ext cx="4289990" cy="376924"/>
            <a:chOff x="1111054" y="2426956"/>
            <a:chExt cx="4289990" cy="376924"/>
          </a:xfrm>
        </p:grpSpPr>
        <p:sp>
          <p:nvSpPr>
            <p:cNvPr id="10" name="TextBox 24">
              <a:extLst>
                <a:ext uri="{FF2B5EF4-FFF2-40B4-BE49-F238E27FC236}">
                  <a16:creationId xmlns:a16="http://schemas.microsoft.com/office/drawing/2014/main" id="{CDA6EAD7-48D5-4E9E-27C6-D0945A2660E7}"/>
                </a:ext>
              </a:extLst>
            </p:cNvPr>
            <p:cNvSpPr txBox="1"/>
            <p:nvPr userDrawn="1"/>
          </p:nvSpPr>
          <p:spPr>
            <a:xfrm>
              <a:off x="1546437" y="2426956"/>
              <a:ext cx="38546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pl-PL" sz="1600" b="1" dirty="0"/>
                <a:t>EDITING DATA</a:t>
              </a:r>
            </a:p>
          </p:txBody>
        </p:sp>
        <p:sp>
          <p:nvSpPr>
            <p:cNvPr id="17" name="TextBox 31">
              <a:extLst>
                <a:ext uri="{FF2B5EF4-FFF2-40B4-BE49-F238E27FC236}">
                  <a16:creationId xmlns:a16="http://schemas.microsoft.com/office/drawing/2014/main" id="{759E9E14-331B-1A33-1D3B-D052CB19DA68}"/>
                </a:ext>
              </a:extLst>
            </p:cNvPr>
            <p:cNvSpPr txBox="1"/>
            <p:nvPr userDrawn="1"/>
          </p:nvSpPr>
          <p:spPr>
            <a:xfrm>
              <a:off x="1111054" y="2465326"/>
              <a:ext cx="53953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l"/>
              <a:r>
                <a:rPr lang="pl-PL" sz="1600" b="1" dirty="0"/>
                <a:t>1</a:t>
              </a:r>
              <a:endParaRPr lang="pl-PL" sz="2000" b="1" dirty="0"/>
            </a:p>
          </p:txBody>
        </p:sp>
      </p:grpSp>
      <p:sp>
        <p:nvSpPr>
          <p:cNvPr id="2" name="TextBox 54">
            <a:extLst>
              <a:ext uri="{FF2B5EF4-FFF2-40B4-BE49-F238E27FC236}">
                <a16:creationId xmlns:a16="http://schemas.microsoft.com/office/drawing/2014/main" id="{ECE28C05-A039-BD0D-53F7-20EA2D9EF6C0}"/>
              </a:ext>
            </a:extLst>
          </p:cNvPr>
          <p:cNvSpPr txBox="1"/>
          <p:nvPr userDrawn="1"/>
        </p:nvSpPr>
        <p:spPr>
          <a:xfrm>
            <a:off x="1005100" y="2531139"/>
            <a:ext cx="36935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>
              <a:buFont typeface="Arial" panose="020B0604020202020204" pitchFamily="34" charset="0"/>
              <a:buNone/>
            </a:pPr>
            <a:r>
              <a:rPr lang="pl-PL" sz="1200" dirty="0" err="1">
                <a:solidFill>
                  <a:schemeClr val="tx1"/>
                </a:solidFill>
              </a:rPr>
              <a:t>Click</a:t>
            </a:r>
            <a:r>
              <a:rPr lang="pl-PL" sz="1200" dirty="0">
                <a:solidFill>
                  <a:schemeClr val="tx1"/>
                </a:solidFill>
              </a:rPr>
              <a:t> on chart  →  </a:t>
            </a:r>
            <a:r>
              <a:rPr lang="pl-PL" sz="1200" dirty="0" err="1">
                <a:solidFill>
                  <a:schemeClr val="tx1"/>
                </a:solidFill>
              </a:rPr>
              <a:t>Choose</a:t>
            </a:r>
            <a:r>
              <a:rPr lang="pl-PL" sz="1200" dirty="0">
                <a:solidFill>
                  <a:schemeClr val="tx1"/>
                </a:solidFill>
              </a:rPr>
              <a:t> Chart Design on the </a:t>
            </a:r>
            <a:r>
              <a:rPr lang="pl-PL" sz="1200" dirty="0" err="1">
                <a:solidFill>
                  <a:schemeClr val="tx1"/>
                </a:solidFill>
              </a:rPr>
              <a:t>ribbon</a:t>
            </a:r>
            <a:r>
              <a:rPr lang="pl-PL" sz="1200" dirty="0">
                <a:solidFill>
                  <a:schemeClr val="tx1"/>
                </a:solidFill>
              </a:rPr>
              <a:t>  →  </a:t>
            </a:r>
            <a:r>
              <a:rPr lang="pl-PL" sz="1200" dirty="0" err="1">
                <a:solidFill>
                  <a:schemeClr val="tx1"/>
                </a:solidFill>
              </a:rPr>
              <a:t>Click</a:t>
            </a:r>
            <a:r>
              <a:rPr lang="pl-PL" sz="1200" dirty="0">
                <a:solidFill>
                  <a:schemeClr val="tx1"/>
                </a:solidFill>
              </a:rPr>
              <a:t> on drop down menu Edit Data  →   →  </a:t>
            </a:r>
            <a:r>
              <a:rPr lang="pl-PL" sz="1200" dirty="0" err="1">
                <a:solidFill>
                  <a:schemeClr val="tx1"/>
                </a:solidFill>
              </a:rPr>
              <a:t>Choose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option</a:t>
            </a:r>
            <a:r>
              <a:rPr lang="pl-PL" sz="1200" dirty="0">
                <a:solidFill>
                  <a:schemeClr val="tx1"/>
                </a:solidFill>
              </a:rPr>
              <a:t>  → Edit data in Excel </a:t>
            </a:r>
            <a:r>
              <a:rPr lang="pl-PL" sz="1200" dirty="0" err="1">
                <a:solidFill>
                  <a:schemeClr val="tx1"/>
                </a:solidFill>
              </a:rPr>
              <a:t>window</a:t>
            </a:r>
            <a:endParaRPr lang="pl-PL" sz="1200" dirty="0">
              <a:solidFill>
                <a:schemeClr val="tx1"/>
              </a:solidFill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ECD07245-910A-4DD6-8BFC-154A4681FD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585190" y="1102837"/>
            <a:ext cx="6055947" cy="3433958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6" name="Rectangle 4">
            <a:extLst>
              <a:ext uri="{FF2B5EF4-FFF2-40B4-BE49-F238E27FC236}">
                <a16:creationId xmlns:a16="http://schemas.microsoft.com/office/drawing/2014/main" id="{5B452E01-FE6F-8925-BE6F-949F44EE9FBE}"/>
              </a:ext>
            </a:extLst>
          </p:cNvPr>
          <p:cNvSpPr/>
          <p:nvPr userDrawn="1"/>
        </p:nvSpPr>
        <p:spPr>
          <a:xfrm>
            <a:off x="8831322" y="978196"/>
            <a:ext cx="1184548" cy="786809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3">
            <a:extLst>
              <a:ext uri="{FF2B5EF4-FFF2-40B4-BE49-F238E27FC236}">
                <a16:creationId xmlns:a16="http://schemas.microsoft.com/office/drawing/2014/main" id="{ADB99F47-6BA2-D671-4D22-93E11C240D7B}"/>
              </a:ext>
            </a:extLst>
          </p:cNvPr>
          <p:cNvSpPr/>
          <p:nvPr userDrawn="1"/>
        </p:nvSpPr>
        <p:spPr>
          <a:xfrm>
            <a:off x="9055100" y="2019299"/>
            <a:ext cx="2470592" cy="786809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72746530-E63C-8A54-AB63-ABCE71075F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85189" y="4738798"/>
            <a:ext cx="4040073" cy="1560852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11" name="Rectangle 6">
            <a:extLst>
              <a:ext uri="{FF2B5EF4-FFF2-40B4-BE49-F238E27FC236}">
                <a16:creationId xmlns:a16="http://schemas.microsoft.com/office/drawing/2014/main" id="{9B2954E4-DEF9-9ACE-3A46-F7F12CF14748}"/>
              </a:ext>
            </a:extLst>
          </p:cNvPr>
          <p:cNvSpPr/>
          <p:nvPr userDrawn="1"/>
        </p:nvSpPr>
        <p:spPr>
          <a:xfrm>
            <a:off x="6756788" y="4738798"/>
            <a:ext cx="847170" cy="314833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091528CF-4A71-3CFA-CDFD-4897AC995FC0}"/>
              </a:ext>
            </a:extLst>
          </p:cNvPr>
          <p:cNvSpPr/>
          <p:nvPr userDrawn="1"/>
        </p:nvSpPr>
        <p:spPr>
          <a:xfrm>
            <a:off x="7866063" y="4999820"/>
            <a:ext cx="922444" cy="1160348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3619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rostokąt 10">
            <a:extLst>
              <a:ext uri="{FF2B5EF4-FFF2-40B4-BE49-F238E27FC236}">
                <a16:creationId xmlns:a16="http://schemas.microsoft.com/office/drawing/2014/main" id="{B488E199-AD55-D92C-1902-37432B83DD51}"/>
              </a:ext>
            </a:extLst>
          </p:cNvPr>
          <p:cNvSpPr>
            <a:spLocks/>
          </p:cNvSpPr>
          <p:nvPr userDrawn="1"/>
        </p:nvSpPr>
        <p:spPr>
          <a:xfrm>
            <a:off x="5050465" y="0"/>
            <a:ext cx="7141536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E5A99F6B-3BAF-C77A-46E2-8F27FE6D01FE}"/>
              </a:ext>
            </a:extLst>
          </p:cNvPr>
          <p:cNvSpPr txBox="1"/>
          <p:nvPr userDrawn="1"/>
        </p:nvSpPr>
        <p:spPr>
          <a:xfrm>
            <a:off x="0" y="0"/>
            <a:ext cx="12192000" cy="1058558"/>
          </a:xfrm>
          <a:prstGeom prst="rect">
            <a:avLst/>
          </a:prstGeom>
          <a:noFill/>
        </p:spPr>
        <p:txBody>
          <a:bodyPr wrap="square" lIns="251999" tIns="118800" rIns="251999" bIns="198000" rtlCol="0">
            <a:spAutoFit/>
          </a:bodyPr>
          <a:lstStyle/>
          <a:p>
            <a:pPr algn="l"/>
            <a:r>
              <a:rPr lang="pl-PL" sz="4800" b="1" dirty="0"/>
              <a:t>CHARTS</a:t>
            </a:r>
            <a:endParaRPr lang="de-DE" sz="4800" b="1" dirty="0">
              <a:solidFill>
                <a:schemeClr val="tx1"/>
              </a:solidFill>
            </a:endParaRPr>
          </a:p>
        </p:txBody>
      </p:sp>
      <p:grpSp>
        <p:nvGrpSpPr>
          <p:cNvPr id="9" name="Group 34">
            <a:extLst>
              <a:ext uri="{FF2B5EF4-FFF2-40B4-BE49-F238E27FC236}">
                <a16:creationId xmlns:a16="http://schemas.microsoft.com/office/drawing/2014/main" id="{97F3CE2D-7369-2D12-DCB8-304F492AB39C}"/>
              </a:ext>
            </a:extLst>
          </p:cNvPr>
          <p:cNvGrpSpPr/>
          <p:nvPr userDrawn="1"/>
        </p:nvGrpSpPr>
        <p:grpSpPr>
          <a:xfrm>
            <a:off x="569717" y="2201752"/>
            <a:ext cx="4289990" cy="376924"/>
            <a:chOff x="1111054" y="2426956"/>
            <a:chExt cx="4289990" cy="376924"/>
          </a:xfrm>
        </p:grpSpPr>
        <p:sp>
          <p:nvSpPr>
            <p:cNvPr id="10" name="TextBox 24">
              <a:extLst>
                <a:ext uri="{FF2B5EF4-FFF2-40B4-BE49-F238E27FC236}">
                  <a16:creationId xmlns:a16="http://schemas.microsoft.com/office/drawing/2014/main" id="{CDA6EAD7-48D5-4E9E-27C6-D0945A2660E7}"/>
                </a:ext>
              </a:extLst>
            </p:cNvPr>
            <p:cNvSpPr txBox="1"/>
            <p:nvPr userDrawn="1"/>
          </p:nvSpPr>
          <p:spPr>
            <a:xfrm>
              <a:off x="1546437" y="2426956"/>
              <a:ext cx="38546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pl-PL" sz="1600" b="1" dirty="0"/>
                <a:t>SAVE AS TEMPLATE</a:t>
              </a:r>
            </a:p>
          </p:txBody>
        </p:sp>
        <p:sp>
          <p:nvSpPr>
            <p:cNvPr id="17" name="TextBox 31">
              <a:extLst>
                <a:ext uri="{FF2B5EF4-FFF2-40B4-BE49-F238E27FC236}">
                  <a16:creationId xmlns:a16="http://schemas.microsoft.com/office/drawing/2014/main" id="{759E9E14-331B-1A33-1D3B-D052CB19DA68}"/>
                </a:ext>
              </a:extLst>
            </p:cNvPr>
            <p:cNvSpPr txBox="1"/>
            <p:nvPr userDrawn="1"/>
          </p:nvSpPr>
          <p:spPr>
            <a:xfrm>
              <a:off x="1111054" y="2465326"/>
              <a:ext cx="53953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l"/>
              <a:r>
                <a:rPr lang="pl-PL" sz="1600" b="1" dirty="0"/>
                <a:t>1</a:t>
              </a:r>
              <a:endParaRPr lang="pl-PL" sz="2000" b="1" dirty="0"/>
            </a:p>
          </p:txBody>
        </p:sp>
      </p:grpSp>
      <p:sp>
        <p:nvSpPr>
          <p:cNvPr id="2" name="TextBox 54">
            <a:extLst>
              <a:ext uri="{FF2B5EF4-FFF2-40B4-BE49-F238E27FC236}">
                <a16:creationId xmlns:a16="http://schemas.microsoft.com/office/drawing/2014/main" id="{ECE28C05-A039-BD0D-53F7-20EA2D9EF6C0}"/>
              </a:ext>
            </a:extLst>
          </p:cNvPr>
          <p:cNvSpPr txBox="1"/>
          <p:nvPr userDrawn="1"/>
        </p:nvSpPr>
        <p:spPr>
          <a:xfrm>
            <a:off x="1005100" y="2531139"/>
            <a:ext cx="37972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>
              <a:buFont typeface="Arial" panose="020B0604020202020204" pitchFamily="34" charset="0"/>
              <a:buNone/>
            </a:pPr>
            <a:r>
              <a:rPr lang="pl-PL" sz="1200" dirty="0">
                <a:solidFill>
                  <a:schemeClr val="tx1"/>
                </a:solidFill>
              </a:rPr>
              <a:t>Right </a:t>
            </a:r>
            <a:r>
              <a:rPr lang="pl-PL" sz="1200" dirty="0" err="1">
                <a:solidFill>
                  <a:schemeClr val="tx1"/>
                </a:solidFill>
              </a:rPr>
              <a:t>click</a:t>
            </a:r>
            <a:r>
              <a:rPr lang="pl-PL" sz="1200" dirty="0">
                <a:solidFill>
                  <a:schemeClr val="tx1"/>
                </a:solidFill>
              </a:rPr>
              <a:t> on chart  →  </a:t>
            </a:r>
            <a:r>
              <a:rPr lang="pl-PL" sz="1200" dirty="0" err="1">
                <a:solidFill>
                  <a:schemeClr val="tx1"/>
                </a:solidFill>
              </a:rPr>
              <a:t>Choose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Save</a:t>
            </a:r>
            <a:r>
              <a:rPr lang="pl-PL" sz="1200" dirty="0">
                <a:solidFill>
                  <a:schemeClr val="tx1"/>
                </a:solidFill>
              </a:rPr>
              <a:t> as </a:t>
            </a:r>
            <a:r>
              <a:rPr lang="pl-PL" sz="1200" dirty="0" err="1">
                <a:solidFill>
                  <a:schemeClr val="tx1"/>
                </a:solidFill>
              </a:rPr>
              <a:t>Tamplate</a:t>
            </a:r>
            <a:r>
              <a:rPr lang="pl-PL" sz="1200" dirty="0">
                <a:solidFill>
                  <a:schemeClr val="tx1"/>
                </a:solidFill>
              </a:rPr>
              <a:t>…</a:t>
            </a:r>
          </a:p>
        </p:txBody>
      </p:sp>
      <p:grpSp>
        <p:nvGrpSpPr>
          <p:cNvPr id="3" name="Group 50">
            <a:extLst>
              <a:ext uri="{FF2B5EF4-FFF2-40B4-BE49-F238E27FC236}">
                <a16:creationId xmlns:a16="http://schemas.microsoft.com/office/drawing/2014/main" id="{3B91E64A-BC7A-1737-89F2-864711CD8C79}"/>
              </a:ext>
            </a:extLst>
          </p:cNvPr>
          <p:cNvGrpSpPr/>
          <p:nvPr userDrawn="1"/>
        </p:nvGrpSpPr>
        <p:grpSpPr>
          <a:xfrm>
            <a:off x="569717" y="3853425"/>
            <a:ext cx="3990131" cy="376924"/>
            <a:chOff x="1111054" y="2426956"/>
            <a:chExt cx="3990131" cy="376924"/>
          </a:xfrm>
        </p:grpSpPr>
        <p:sp>
          <p:nvSpPr>
            <p:cNvPr id="4" name="TextBox 51">
              <a:extLst>
                <a:ext uri="{FF2B5EF4-FFF2-40B4-BE49-F238E27FC236}">
                  <a16:creationId xmlns:a16="http://schemas.microsoft.com/office/drawing/2014/main" id="{2CB66BCC-7B62-1194-CC33-3B21B8567DCD}"/>
                </a:ext>
              </a:extLst>
            </p:cNvPr>
            <p:cNvSpPr txBox="1"/>
            <p:nvPr userDrawn="1"/>
          </p:nvSpPr>
          <p:spPr>
            <a:xfrm>
              <a:off x="1546437" y="2426956"/>
              <a:ext cx="35547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pl-PL" sz="1600" b="1" dirty="0"/>
                <a:t>USE THE TEMPLATE</a:t>
              </a:r>
            </a:p>
          </p:txBody>
        </p:sp>
        <p:sp>
          <p:nvSpPr>
            <p:cNvPr id="13" name="TextBox 52">
              <a:extLst>
                <a:ext uri="{FF2B5EF4-FFF2-40B4-BE49-F238E27FC236}">
                  <a16:creationId xmlns:a16="http://schemas.microsoft.com/office/drawing/2014/main" id="{1D0AD370-C89C-35DB-E9AD-6B35321B91E5}"/>
                </a:ext>
              </a:extLst>
            </p:cNvPr>
            <p:cNvSpPr txBox="1"/>
            <p:nvPr userDrawn="1"/>
          </p:nvSpPr>
          <p:spPr>
            <a:xfrm>
              <a:off x="1111054" y="2465326"/>
              <a:ext cx="53953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l"/>
              <a:r>
                <a:rPr lang="pl-PL" sz="1600" b="1" dirty="0"/>
                <a:t>2</a:t>
              </a:r>
            </a:p>
          </p:txBody>
        </p:sp>
      </p:grpSp>
      <p:sp>
        <p:nvSpPr>
          <p:cNvPr id="14" name="TextBox 26">
            <a:extLst>
              <a:ext uri="{FF2B5EF4-FFF2-40B4-BE49-F238E27FC236}">
                <a16:creationId xmlns:a16="http://schemas.microsoft.com/office/drawing/2014/main" id="{A94930A6-0CD4-8396-5225-9C09D3F38441}"/>
              </a:ext>
            </a:extLst>
          </p:cNvPr>
          <p:cNvSpPr txBox="1"/>
          <p:nvPr userDrawn="1"/>
        </p:nvSpPr>
        <p:spPr>
          <a:xfrm>
            <a:off x="1002317" y="4217993"/>
            <a:ext cx="3756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>
              <a:buFont typeface="Arial" panose="020B0604020202020204" pitchFamily="34" charset="0"/>
              <a:buNone/>
            </a:pPr>
            <a:r>
              <a:rPr lang="pl-PL" sz="1200" dirty="0" err="1">
                <a:solidFill>
                  <a:schemeClr val="tx1"/>
                </a:solidFill>
              </a:rPr>
              <a:t>Choose</a:t>
            </a:r>
            <a:r>
              <a:rPr lang="pl-PL" sz="1200" dirty="0">
                <a:solidFill>
                  <a:schemeClr val="tx1"/>
                </a:solidFill>
              </a:rPr>
              <a:t> Insert on the </a:t>
            </a:r>
            <a:r>
              <a:rPr lang="pl-PL" sz="1200" dirty="0" err="1">
                <a:solidFill>
                  <a:schemeClr val="tx1"/>
                </a:solidFill>
              </a:rPr>
              <a:t>ribbon</a:t>
            </a:r>
            <a:r>
              <a:rPr lang="pl-PL" sz="1200" dirty="0">
                <a:solidFill>
                  <a:schemeClr val="tx1"/>
                </a:solidFill>
              </a:rPr>
              <a:t> →  </a:t>
            </a:r>
            <a:r>
              <a:rPr lang="pl-PL" sz="1200" dirty="0" err="1">
                <a:solidFill>
                  <a:schemeClr val="tx1"/>
                </a:solidFill>
              </a:rPr>
              <a:t>Choose</a:t>
            </a:r>
            <a:r>
              <a:rPr lang="pl-PL" sz="1200" dirty="0">
                <a:solidFill>
                  <a:schemeClr val="tx1"/>
                </a:solidFill>
              </a:rPr>
              <a:t> Chart  → </a:t>
            </a:r>
          </a:p>
          <a:p>
            <a:pPr marL="0" lvl="0" indent="0">
              <a:buFont typeface="Arial" panose="020B0604020202020204" pitchFamily="34" charset="0"/>
              <a:buNone/>
            </a:pPr>
            <a:r>
              <a:rPr lang="pl-PL" sz="1200" dirty="0" err="1">
                <a:solidFill>
                  <a:schemeClr val="tx1"/>
                </a:solidFill>
              </a:rPr>
              <a:t>Choose</a:t>
            </a:r>
            <a:r>
              <a:rPr lang="pl-PL" sz="1200" dirty="0">
                <a:solidFill>
                  <a:schemeClr val="tx1"/>
                </a:solidFill>
              </a:rPr>
              <a:t> Templates (</a:t>
            </a:r>
            <a:r>
              <a:rPr lang="pl-PL" sz="1200" dirty="0" err="1">
                <a:solidFill>
                  <a:schemeClr val="tx1"/>
                </a:solidFill>
              </a:rPr>
              <a:t>this</a:t>
            </a:r>
            <a:r>
              <a:rPr lang="pl-PL" sz="1200" dirty="0">
                <a:solidFill>
                  <a:schemeClr val="tx1"/>
                </a:solidFill>
              </a:rPr>
              <a:t> menu </a:t>
            </a:r>
            <a:r>
              <a:rPr lang="pl-PL" sz="1200" dirty="0" err="1">
                <a:solidFill>
                  <a:schemeClr val="tx1"/>
                </a:solidFill>
              </a:rPr>
              <a:t>will</a:t>
            </a:r>
            <a:r>
              <a:rPr lang="pl-PL" sz="1200" dirty="0">
                <a:solidFill>
                  <a:schemeClr val="tx1"/>
                </a:solidFill>
              </a:rPr>
              <a:t> show </a:t>
            </a:r>
            <a:r>
              <a:rPr lang="pl-PL" sz="1200" dirty="0" err="1">
                <a:solidFill>
                  <a:schemeClr val="tx1"/>
                </a:solidFill>
              </a:rPr>
              <a:t>all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saved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templates</a:t>
            </a:r>
            <a:r>
              <a:rPr lang="pl-PL" sz="1200" dirty="0">
                <a:solidFill>
                  <a:schemeClr val="tx1"/>
                </a:solidFill>
              </a:rPr>
              <a:t>)</a:t>
            </a:r>
          </a:p>
        </p:txBody>
      </p:sp>
      <p:pic>
        <p:nvPicPr>
          <p:cNvPr id="15" name="Picture 8">
            <a:extLst>
              <a:ext uri="{FF2B5EF4-FFF2-40B4-BE49-F238E27FC236}">
                <a16:creationId xmlns:a16="http://schemas.microsoft.com/office/drawing/2014/main" id="{A63E6E46-B562-B19F-84BC-B3A868D5B0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4" b="24"/>
          <a:stretch/>
        </p:blipFill>
        <p:spPr>
          <a:xfrm>
            <a:off x="5816826" y="527682"/>
            <a:ext cx="5824310" cy="3072449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16" name="TextBox 14">
            <a:extLst>
              <a:ext uri="{FF2B5EF4-FFF2-40B4-BE49-F238E27FC236}">
                <a16:creationId xmlns:a16="http://schemas.microsoft.com/office/drawing/2014/main" id="{5D7D29FF-E1F1-0A33-7B91-506704FA0316}"/>
              </a:ext>
            </a:extLst>
          </p:cNvPr>
          <p:cNvSpPr txBox="1"/>
          <p:nvPr userDrawn="1"/>
        </p:nvSpPr>
        <p:spPr>
          <a:xfrm>
            <a:off x="5317883" y="489008"/>
            <a:ext cx="53953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l"/>
            <a:r>
              <a:rPr lang="pl-PL" sz="1600" dirty="0"/>
              <a:t>1</a:t>
            </a:r>
          </a:p>
        </p:txBody>
      </p:sp>
      <p:sp>
        <p:nvSpPr>
          <p:cNvPr id="18" name="TextBox 15">
            <a:extLst>
              <a:ext uri="{FF2B5EF4-FFF2-40B4-BE49-F238E27FC236}">
                <a16:creationId xmlns:a16="http://schemas.microsoft.com/office/drawing/2014/main" id="{7B48C91A-6A10-1485-9861-1B5F00920808}"/>
              </a:ext>
            </a:extLst>
          </p:cNvPr>
          <p:cNvSpPr txBox="1"/>
          <p:nvPr userDrawn="1"/>
        </p:nvSpPr>
        <p:spPr>
          <a:xfrm>
            <a:off x="5326200" y="4282524"/>
            <a:ext cx="53953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l"/>
            <a:r>
              <a:rPr lang="pl-PL" sz="1600" dirty="0"/>
              <a:t>2</a:t>
            </a:r>
          </a:p>
        </p:txBody>
      </p:sp>
      <p:pic>
        <p:nvPicPr>
          <p:cNvPr id="19" name="Picture 17">
            <a:extLst>
              <a:ext uri="{FF2B5EF4-FFF2-40B4-BE49-F238E27FC236}">
                <a16:creationId xmlns:a16="http://schemas.microsoft.com/office/drawing/2014/main" id="{9A736F09-5AEF-3F84-013A-2BD943D8B8B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5773196" y="4380222"/>
            <a:ext cx="4727293" cy="192789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A55CD00-86B2-2907-7AE6-83C6FFD457B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811877" y="3994484"/>
            <a:ext cx="2829261" cy="834098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719283B5-1955-C57B-A67C-EC09F3F56C52}"/>
              </a:ext>
            </a:extLst>
          </p:cNvPr>
          <p:cNvSpPr/>
          <p:nvPr userDrawn="1"/>
        </p:nvSpPr>
        <p:spPr>
          <a:xfrm>
            <a:off x="8811877" y="3985256"/>
            <a:ext cx="481680" cy="245094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465E39C-1A63-5D18-068E-2F7485337ADA}"/>
              </a:ext>
            </a:extLst>
          </p:cNvPr>
          <p:cNvSpPr/>
          <p:nvPr userDrawn="1"/>
        </p:nvSpPr>
        <p:spPr>
          <a:xfrm>
            <a:off x="11323802" y="4171244"/>
            <a:ext cx="298482" cy="657337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7482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rostokąt 10">
            <a:extLst>
              <a:ext uri="{FF2B5EF4-FFF2-40B4-BE49-F238E27FC236}">
                <a16:creationId xmlns:a16="http://schemas.microsoft.com/office/drawing/2014/main" id="{B488E199-AD55-D92C-1902-37432B83DD51}"/>
              </a:ext>
            </a:extLst>
          </p:cNvPr>
          <p:cNvSpPr>
            <a:spLocks/>
          </p:cNvSpPr>
          <p:nvPr userDrawn="1"/>
        </p:nvSpPr>
        <p:spPr>
          <a:xfrm>
            <a:off x="5050465" y="0"/>
            <a:ext cx="7141536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E5A99F6B-3BAF-C77A-46E2-8F27FE6D01FE}"/>
              </a:ext>
            </a:extLst>
          </p:cNvPr>
          <p:cNvSpPr txBox="1"/>
          <p:nvPr userDrawn="1"/>
        </p:nvSpPr>
        <p:spPr>
          <a:xfrm>
            <a:off x="0" y="0"/>
            <a:ext cx="5050465" cy="1797221"/>
          </a:xfrm>
          <a:prstGeom prst="rect">
            <a:avLst/>
          </a:prstGeom>
          <a:noFill/>
        </p:spPr>
        <p:txBody>
          <a:bodyPr wrap="square" lIns="251999" tIns="118800" rIns="251999" bIns="198000" rtlCol="0">
            <a:spAutoFit/>
          </a:bodyPr>
          <a:lstStyle/>
          <a:p>
            <a:r>
              <a:rPr lang="pl-PL" sz="4800" b="1" dirty="0"/>
              <a:t>INSERT EXCEL </a:t>
            </a:r>
            <a:br>
              <a:rPr lang="pl-PL" sz="4800" b="1" dirty="0"/>
            </a:br>
            <a:r>
              <a:rPr lang="pl-PL" sz="4800" b="1" dirty="0"/>
              <a:t>DATA</a:t>
            </a:r>
            <a:endParaRPr lang="en-US" sz="4800" b="1" dirty="0"/>
          </a:p>
        </p:txBody>
      </p:sp>
      <p:grpSp>
        <p:nvGrpSpPr>
          <p:cNvPr id="9" name="Group 34">
            <a:extLst>
              <a:ext uri="{FF2B5EF4-FFF2-40B4-BE49-F238E27FC236}">
                <a16:creationId xmlns:a16="http://schemas.microsoft.com/office/drawing/2014/main" id="{97F3CE2D-7369-2D12-DCB8-304F492AB39C}"/>
              </a:ext>
            </a:extLst>
          </p:cNvPr>
          <p:cNvGrpSpPr/>
          <p:nvPr userDrawn="1"/>
        </p:nvGrpSpPr>
        <p:grpSpPr>
          <a:xfrm>
            <a:off x="569717" y="2201752"/>
            <a:ext cx="4289990" cy="376924"/>
            <a:chOff x="1111054" y="2426956"/>
            <a:chExt cx="4289990" cy="376924"/>
          </a:xfrm>
        </p:grpSpPr>
        <p:sp>
          <p:nvSpPr>
            <p:cNvPr id="10" name="TextBox 24">
              <a:extLst>
                <a:ext uri="{FF2B5EF4-FFF2-40B4-BE49-F238E27FC236}">
                  <a16:creationId xmlns:a16="http://schemas.microsoft.com/office/drawing/2014/main" id="{CDA6EAD7-48D5-4E9E-27C6-D0945A2660E7}"/>
                </a:ext>
              </a:extLst>
            </p:cNvPr>
            <p:cNvSpPr txBox="1"/>
            <p:nvPr userDrawn="1"/>
          </p:nvSpPr>
          <p:spPr>
            <a:xfrm>
              <a:off x="1546437" y="2426956"/>
              <a:ext cx="38546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1600" b="1" dirty="0"/>
                <a:t>SELECT AND COPY DATA</a:t>
              </a:r>
              <a:r>
                <a:rPr lang="pl-PL" sz="1600" b="1" dirty="0"/>
                <a:t> </a:t>
              </a:r>
              <a:r>
                <a:rPr lang="pl-PL" sz="1050" b="1" dirty="0"/>
                <a:t>(EXCEL)</a:t>
              </a:r>
            </a:p>
          </p:txBody>
        </p:sp>
        <p:sp>
          <p:nvSpPr>
            <p:cNvPr id="17" name="TextBox 31">
              <a:extLst>
                <a:ext uri="{FF2B5EF4-FFF2-40B4-BE49-F238E27FC236}">
                  <a16:creationId xmlns:a16="http://schemas.microsoft.com/office/drawing/2014/main" id="{759E9E14-331B-1A33-1D3B-D052CB19DA68}"/>
                </a:ext>
              </a:extLst>
            </p:cNvPr>
            <p:cNvSpPr txBox="1"/>
            <p:nvPr userDrawn="1"/>
          </p:nvSpPr>
          <p:spPr>
            <a:xfrm>
              <a:off x="1111054" y="2465326"/>
              <a:ext cx="53953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l"/>
              <a:r>
                <a:rPr lang="pl-PL" sz="1600" b="1" dirty="0"/>
                <a:t>1</a:t>
              </a:r>
              <a:endParaRPr lang="pl-PL" sz="2000" b="1" dirty="0"/>
            </a:p>
          </p:txBody>
        </p:sp>
      </p:grpSp>
      <p:sp>
        <p:nvSpPr>
          <p:cNvPr id="2" name="TextBox 54">
            <a:extLst>
              <a:ext uri="{FF2B5EF4-FFF2-40B4-BE49-F238E27FC236}">
                <a16:creationId xmlns:a16="http://schemas.microsoft.com/office/drawing/2014/main" id="{ECE28C05-A039-BD0D-53F7-20EA2D9EF6C0}"/>
              </a:ext>
            </a:extLst>
          </p:cNvPr>
          <p:cNvSpPr txBox="1"/>
          <p:nvPr userDrawn="1"/>
        </p:nvSpPr>
        <p:spPr>
          <a:xfrm>
            <a:off x="1005100" y="2531139"/>
            <a:ext cx="3797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1200" dirty="0">
                <a:solidFill>
                  <a:schemeClr val="tx1"/>
                </a:solidFill>
              </a:rPr>
              <a:t>Open Excel file → </a:t>
            </a:r>
            <a:r>
              <a:rPr lang="en-US" sz="1200" dirty="0">
                <a:solidFill>
                  <a:schemeClr val="tx1"/>
                </a:solidFill>
              </a:rPr>
              <a:t>Select the group of data/records to be used in the presentation</a:t>
            </a:r>
            <a:r>
              <a:rPr lang="pl-PL" sz="1200" dirty="0">
                <a:solidFill>
                  <a:schemeClr val="tx1"/>
                </a:solidFill>
              </a:rPr>
              <a:t> → Right </a:t>
            </a:r>
            <a:r>
              <a:rPr lang="pl-PL" sz="1200" dirty="0" err="1">
                <a:solidFill>
                  <a:schemeClr val="tx1"/>
                </a:solidFill>
              </a:rPr>
              <a:t>click</a:t>
            </a:r>
            <a:r>
              <a:rPr lang="pl-PL" sz="1200" dirty="0">
                <a:solidFill>
                  <a:schemeClr val="tx1"/>
                </a:solidFill>
              </a:rPr>
              <a:t> on </a:t>
            </a:r>
            <a:r>
              <a:rPr lang="pl-PL" sz="1200" dirty="0" err="1">
                <a:solidFill>
                  <a:schemeClr val="tx1"/>
                </a:solidFill>
              </a:rPr>
              <a:t>selected</a:t>
            </a:r>
            <a:r>
              <a:rPr lang="pl-PL" sz="1200" dirty="0">
                <a:solidFill>
                  <a:schemeClr val="tx1"/>
                </a:solidFill>
              </a:rPr>
              <a:t> data → </a:t>
            </a:r>
            <a:r>
              <a:rPr lang="pl-PL" sz="1200" dirty="0" err="1">
                <a:solidFill>
                  <a:schemeClr val="tx1"/>
                </a:solidFill>
              </a:rPr>
              <a:t>Copy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endParaRPr lang="pl-PL" sz="1200" dirty="0">
              <a:solidFill>
                <a:schemeClr val="tx1"/>
              </a:solidFill>
            </a:endParaRPr>
          </a:p>
        </p:txBody>
      </p:sp>
      <p:grpSp>
        <p:nvGrpSpPr>
          <p:cNvPr id="3" name="Group 50">
            <a:extLst>
              <a:ext uri="{FF2B5EF4-FFF2-40B4-BE49-F238E27FC236}">
                <a16:creationId xmlns:a16="http://schemas.microsoft.com/office/drawing/2014/main" id="{3B91E64A-BC7A-1737-89F2-864711CD8C79}"/>
              </a:ext>
            </a:extLst>
          </p:cNvPr>
          <p:cNvGrpSpPr/>
          <p:nvPr userDrawn="1"/>
        </p:nvGrpSpPr>
        <p:grpSpPr>
          <a:xfrm>
            <a:off x="569717" y="3853425"/>
            <a:ext cx="3990131" cy="376924"/>
            <a:chOff x="1111054" y="2426956"/>
            <a:chExt cx="3990131" cy="376924"/>
          </a:xfrm>
        </p:grpSpPr>
        <p:sp>
          <p:nvSpPr>
            <p:cNvPr id="4" name="TextBox 51">
              <a:extLst>
                <a:ext uri="{FF2B5EF4-FFF2-40B4-BE49-F238E27FC236}">
                  <a16:creationId xmlns:a16="http://schemas.microsoft.com/office/drawing/2014/main" id="{2CB66BCC-7B62-1194-CC33-3B21B8567DCD}"/>
                </a:ext>
              </a:extLst>
            </p:cNvPr>
            <p:cNvSpPr txBox="1"/>
            <p:nvPr userDrawn="1"/>
          </p:nvSpPr>
          <p:spPr>
            <a:xfrm>
              <a:off x="1546437" y="2426956"/>
              <a:ext cx="35547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pl-PL" sz="1600" b="1" dirty="0"/>
                <a:t>PASTE SPECIAL </a:t>
              </a:r>
              <a:r>
                <a:rPr lang="pl-PL" sz="1050" b="1" dirty="0"/>
                <a:t>(POWERPOINT)</a:t>
              </a:r>
            </a:p>
          </p:txBody>
        </p:sp>
        <p:sp>
          <p:nvSpPr>
            <p:cNvPr id="13" name="TextBox 52">
              <a:extLst>
                <a:ext uri="{FF2B5EF4-FFF2-40B4-BE49-F238E27FC236}">
                  <a16:creationId xmlns:a16="http://schemas.microsoft.com/office/drawing/2014/main" id="{1D0AD370-C89C-35DB-E9AD-6B35321B91E5}"/>
                </a:ext>
              </a:extLst>
            </p:cNvPr>
            <p:cNvSpPr txBox="1"/>
            <p:nvPr userDrawn="1"/>
          </p:nvSpPr>
          <p:spPr>
            <a:xfrm>
              <a:off x="1111054" y="2465326"/>
              <a:ext cx="53953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l"/>
              <a:r>
                <a:rPr lang="pl-PL" sz="1600" b="1" dirty="0"/>
                <a:t>2</a:t>
              </a:r>
            </a:p>
          </p:txBody>
        </p:sp>
      </p:grpSp>
      <p:sp>
        <p:nvSpPr>
          <p:cNvPr id="14" name="TextBox 26">
            <a:extLst>
              <a:ext uri="{FF2B5EF4-FFF2-40B4-BE49-F238E27FC236}">
                <a16:creationId xmlns:a16="http://schemas.microsoft.com/office/drawing/2014/main" id="{A94930A6-0CD4-8396-5225-9C09D3F38441}"/>
              </a:ext>
            </a:extLst>
          </p:cNvPr>
          <p:cNvSpPr txBox="1"/>
          <p:nvPr userDrawn="1"/>
        </p:nvSpPr>
        <p:spPr>
          <a:xfrm>
            <a:off x="1002317" y="4217993"/>
            <a:ext cx="3756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1200" dirty="0">
                <a:solidFill>
                  <a:schemeClr val="tx1"/>
                </a:solidFill>
              </a:rPr>
              <a:t>Open </a:t>
            </a:r>
            <a:r>
              <a:rPr lang="pl-PL" sz="1200" dirty="0" err="1">
                <a:solidFill>
                  <a:schemeClr val="tx1"/>
                </a:solidFill>
              </a:rPr>
              <a:t>Powerpoint</a:t>
            </a:r>
            <a:r>
              <a:rPr lang="pl-PL" sz="1200" dirty="0">
                <a:solidFill>
                  <a:schemeClr val="tx1"/>
                </a:solidFill>
              </a:rPr>
              <a:t> file → </a:t>
            </a:r>
            <a:r>
              <a:rPr lang="pl-PL" sz="1200" dirty="0" err="1">
                <a:solidFill>
                  <a:schemeClr val="tx1"/>
                </a:solidFill>
              </a:rPr>
              <a:t>Choose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destination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slide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pl-PL" sz="1200" dirty="0">
                <a:solidFill>
                  <a:schemeClr val="tx1"/>
                </a:solidFill>
              </a:rPr>
              <a:t>→ Home → </a:t>
            </a:r>
            <a:r>
              <a:rPr lang="pl-PL" sz="1200" dirty="0" err="1">
                <a:solidFill>
                  <a:schemeClr val="tx1"/>
                </a:solidFill>
              </a:rPr>
              <a:t>Paste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special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endParaRPr lang="pl-PL" sz="1200" dirty="0">
              <a:solidFill>
                <a:schemeClr val="tx1"/>
              </a:solidFill>
            </a:endParaRPr>
          </a:p>
        </p:txBody>
      </p:sp>
      <p:grpSp>
        <p:nvGrpSpPr>
          <p:cNvPr id="5" name="Group 3">
            <a:extLst>
              <a:ext uri="{FF2B5EF4-FFF2-40B4-BE49-F238E27FC236}">
                <a16:creationId xmlns:a16="http://schemas.microsoft.com/office/drawing/2014/main" id="{4D0342C3-1D52-CC18-0894-3546FCECEA9D}"/>
              </a:ext>
            </a:extLst>
          </p:cNvPr>
          <p:cNvGrpSpPr/>
          <p:nvPr userDrawn="1"/>
        </p:nvGrpSpPr>
        <p:grpSpPr>
          <a:xfrm>
            <a:off x="6436036" y="562014"/>
            <a:ext cx="4502939" cy="2879122"/>
            <a:chOff x="6170891" y="1593383"/>
            <a:chExt cx="4565250" cy="2918963"/>
          </a:xfrm>
        </p:grpSpPr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08AC8873-FB64-42AE-80AB-E9CC2F31420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70891" y="1593383"/>
              <a:ext cx="4565250" cy="2918963"/>
            </a:xfrm>
            <a:prstGeom prst="rect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</p:pic>
        <p:sp>
          <p:nvSpPr>
            <p:cNvPr id="7" name="Rectangle 75">
              <a:extLst>
                <a:ext uri="{FF2B5EF4-FFF2-40B4-BE49-F238E27FC236}">
                  <a16:creationId xmlns:a16="http://schemas.microsoft.com/office/drawing/2014/main" id="{E34079DF-5111-6554-57FE-AE48B9CEF8B0}"/>
                </a:ext>
              </a:extLst>
            </p:cNvPr>
            <p:cNvSpPr/>
            <p:nvPr userDrawn="1"/>
          </p:nvSpPr>
          <p:spPr>
            <a:xfrm>
              <a:off x="9111774" y="2070047"/>
              <a:ext cx="1403826" cy="195829"/>
            </a:xfrm>
            <a:prstGeom prst="rect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13">
            <a:extLst>
              <a:ext uri="{FF2B5EF4-FFF2-40B4-BE49-F238E27FC236}">
                <a16:creationId xmlns:a16="http://schemas.microsoft.com/office/drawing/2014/main" id="{8DFE3CBB-B99C-D25B-EC33-A787EDA75AE1}"/>
              </a:ext>
            </a:extLst>
          </p:cNvPr>
          <p:cNvGrpSpPr/>
          <p:nvPr userDrawn="1"/>
        </p:nvGrpSpPr>
        <p:grpSpPr>
          <a:xfrm>
            <a:off x="6436036" y="3803818"/>
            <a:ext cx="4502939" cy="2454450"/>
            <a:chOff x="6217934" y="3803818"/>
            <a:chExt cx="4502939" cy="245445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C8055A7-D683-5346-BBB0-E06E5B5CEEB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17934" y="3803818"/>
              <a:ext cx="4502939" cy="2454450"/>
            </a:xfrm>
            <a:prstGeom prst="rect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9E248A6-B6FA-E0E9-986E-75106977A9F0}"/>
                </a:ext>
              </a:extLst>
            </p:cNvPr>
            <p:cNvSpPr/>
            <p:nvPr userDrawn="1"/>
          </p:nvSpPr>
          <p:spPr>
            <a:xfrm>
              <a:off x="6285281" y="5129868"/>
              <a:ext cx="1188539" cy="192124"/>
            </a:xfrm>
            <a:prstGeom prst="rect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12">
              <a:extLst>
                <a:ext uri="{FF2B5EF4-FFF2-40B4-BE49-F238E27FC236}">
                  <a16:creationId xmlns:a16="http://schemas.microsoft.com/office/drawing/2014/main" id="{194C17C6-072F-63E3-05F4-174D5FDDECAD}"/>
                </a:ext>
              </a:extLst>
            </p:cNvPr>
            <p:cNvSpPr/>
            <p:nvPr userDrawn="1"/>
          </p:nvSpPr>
          <p:spPr>
            <a:xfrm>
              <a:off x="6285280" y="4059058"/>
              <a:ext cx="320793" cy="572468"/>
            </a:xfrm>
            <a:prstGeom prst="rect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TextBox 14">
            <a:extLst>
              <a:ext uri="{FF2B5EF4-FFF2-40B4-BE49-F238E27FC236}">
                <a16:creationId xmlns:a16="http://schemas.microsoft.com/office/drawing/2014/main" id="{8C363E1C-FE3A-087B-0F5B-15D6769BBE4E}"/>
              </a:ext>
            </a:extLst>
          </p:cNvPr>
          <p:cNvSpPr txBox="1"/>
          <p:nvPr userDrawn="1"/>
        </p:nvSpPr>
        <p:spPr>
          <a:xfrm>
            <a:off x="6016082" y="500070"/>
            <a:ext cx="53953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l"/>
            <a:r>
              <a:rPr lang="pl-PL" sz="1600" dirty="0"/>
              <a:t>1</a:t>
            </a:r>
          </a:p>
        </p:txBody>
      </p:sp>
      <p:sp>
        <p:nvSpPr>
          <p:cNvPr id="25" name="TextBox 15">
            <a:extLst>
              <a:ext uri="{FF2B5EF4-FFF2-40B4-BE49-F238E27FC236}">
                <a16:creationId xmlns:a16="http://schemas.microsoft.com/office/drawing/2014/main" id="{3381996D-399E-7DA8-EE89-33C410DDEEB0}"/>
              </a:ext>
            </a:extLst>
          </p:cNvPr>
          <p:cNvSpPr txBox="1"/>
          <p:nvPr userDrawn="1"/>
        </p:nvSpPr>
        <p:spPr>
          <a:xfrm>
            <a:off x="6024399" y="3749534"/>
            <a:ext cx="53953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l"/>
            <a:r>
              <a:rPr lang="pl-PL" sz="16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326558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rostokąt 10">
            <a:extLst>
              <a:ext uri="{FF2B5EF4-FFF2-40B4-BE49-F238E27FC236}">
                <a16:creationId xmlns:a16="http://schemas.microsoft.com/office/drawing/2014/main" id="{B488E199-AD55-D92C-1902-37432B83DD51}"/>
              </a:ext>
            </a:extLst>
          </p:cNvPr>
          <p:cNvSpPr>
            <a:spLocks/>
          </p:cNvSpPr>
          <p:nvPr userDrawn="1"/>
        </p:nvSpPr>
        <p:spPr>
          <a:xfrm>
            <a:off x="5050465" y="0"/>
            <a:ext cx="7141536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E5A99F6B-3BAF-C77A-46E2-8F27FE6D01FE}"/>
              </a:ext>
            </a:extLst>
          </p:cNvPr>
          <p:cNvSpPr txBox="1"/>
          <p:nvPr userDrawn="1"/>
        </p:nvSpPr>
        <p:spPr>
          <a:xfrm>
            <a:off x="0" y="0"/>
            <a:ext cx="5050465" cy="1797221"/>
          </a:xfrm>
          <a:prstGeom prst="rect">
            <a:avLst/>
          </a:prstGeom>
          <a:noFill/>
        </p:spPr>
        <p:txBody>
          <a:bodyPr wrap="square" lIns="251999" tIns="118800" rIns="251999" bIns="198000" rtlCol="0">
            <a:spAutoFit/>
          </a:bodyPr>
          <a:lstStyle/>
          <a:p>
            <a:r>
              <a:rPr lang="pl-PL" sz="4800" b="1" dirty="0"/>
              <a:t>INSERT EXCEL </a:t>
            </a:r>
            <a:br>
              <a:rPr lang="pl-PL" sz="4800" b="1" dirty="0"/>
            </a:br>
            <a:r>
              <a:rPr lang="pl-PL" sz="4800" b="1" dirty="0"/>
              <a:t>DATA</a:t>
            </a:r>
            <a:endParaRPr lang="en-US" sz="4800" b="1" dirty="0"/>
          </a:p>
        </p:txBody>
      </p:sp>
      <p:grpSp>
        <p:nvGrpSpPr>
          <p:cNvPr id="9" name="Group 34">
            <a:extLst>
              <a:ext uri="{FF2B5EF4-FFF2-40B4-BE49-F238E27FC236}">
                <a16:creationId xmlns:a16="http://schemas.microsoft.com/office/drawing/2014/main" id="{97F3CE2D-7369-2D12-DCB8-304F492AB39C}"/>
              </a:ext>
            </a:extLst>
          </p:cNvPr>
          <p:cNvGrpSpPr/>
          <p:nvPr userDrawn="1"/>
        </p:nvGrpSpPr>
        <p:grpSpPr>
          <a:xfrm>
            <a:off x="569717" y="2201752"/>
            <a:ext cx="4289990" cy="376924"/>
            <a:chOff x="1111054" y="2426956"/>
            <a:chExt cx="4289990" cy="376924"/>
          </a:xfrm>
        </p:grpSpPr>
        <p:sp>
          <p:nvSpPr>
            <p:cNvPr id="10" name="TextBox 24">
              <a:extLst>
                <a:ext uri="{FF2B5EF4-FFF2-40B4-BE49-F238E27FC236}">
                  <a16:creationId xmlns:a16="http://schemas.microsoft.com/office/drawing/2014/main" id="{CDA6EAD7-48D5-4E9E-27C6-D0945A2660E7}"/>
                </a:ext>
              </a:extLst>
            </p:cNvPr>
            <p:cNvSpPr txBox="1"/>
            <p:nvPr userDrawn="1"/>
          </p:nvSpPr>
          <p:spPr>
            <a:xfrm>
              <a:off x="1546437" y="2426956"/>
              <a:ext cx="38546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pl-PL" sz="1600" b="1" dirty="0"/>
                <a:t>PASTE SPECIAL </a:t>
              </a:r>
              <a:r>
                <a:rPr lang="pl-PL" sz="1050" b="1" dirty="0"/>
                <a:t>(POWERPOINT)</a:t>
              </a:r>
            </a:p>
          </p:txBody>
        </p:sp>
        <p:sp>
          <p:nvSpPr>
            <p:cNvPr id="17" name="TextBox 31">
              <a:extLst>
                <a:ext uri="{FF2B5EF4-FFF2-40B4-BE49-F238E27FC236}">
                  <a16:creationId xmlns:a16="http://schemas.microsoft.com/office/drawing/2014/main" id="{759E9E14-331B-1A33-1D3B-D052CB19DA68}"/>
                </a:ext>
              </a:extLst>
            </p:cNvPr>
            <p:cNvSpPr txBox="1"/>
            <p:nvPr userDrawn="1"/>
          </p:nvSpPr>
          <p:spPr>
            <a:xfrm>
              <a:off x="1111054" y="2465326"/>
              <a:ext cx="53953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l"/>
              <a:r>
                <a:rPr lang="pl-PL" sz="1600" b="1" dirty="0"/>
                <a:t>1</a:t>
              </a:r>
              <a:endParaRPr lang="pl-PL" sz="2000" b="1" dirty="0"/>
            </a:p>
          </p:txBody>
        </p:sp>
      </p:grpSp>
      <p:sp>
        <p:nvSpPr>
          <p:cNvPr id="2" name="TextBox 54">
            <a:extLst>
              <a:ext uri="{FF2B5EF4-FFF2-40B4-BE49-F238E27FC236}">
                <a16:creationId xmlns:a16="http://schemas.microsoft.com/office/drawing/2014/main" id="{ECE28C05-A039-BD0D-53F7-20EA2D9EF6C0}"/>
              </a:ext>
            </a:extLst>
          </p:cNvPr>
          <p:cNvSpPr txBox="1"/>
          <p:nvPr userDrawn="1"/>
        </p:nvSpPr>
        <p:spPr>
          <a:xfrm>
            <a:off x="1005100" y="2531139"/>
            <a:ext cx="3797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1200" dirty="0" err="1">
                <a:solidFill>
                  <a:schemeClr val="tx1"/>
                </a:solidFill>
              </a:rPr>
              <a:t>Choose</a:t>
            </a:r>
            <a:r>
              <a:rPr lang="pl-PL" sz="1200" dirty="0">
                <a:solidFill>
                  <a:schemeClr val="tx1"/>
                </a:solidFill>
              </a:rPr>
              <a:t> Microsoft Excel </a:t>
            </a:r>
            <a:r>
              <a:rPr lang="pl-PL" sz="1200" dirty="0" err="1">
                <a:solidFill>
                  <a:schemeClr val="tx1"/>
                </a:solidFill>
              </a:rPr>
              <a:t>Worksheet</a:t>
            </a:r>
            <a:r>
              <a:rPr lang="pl-PL" sz="1200" dirty="0">
                <a:solidFill>
                  <a:schemeClr val="tx1"/>
                </a:solidFill>
              </a:rPr>
              <a:t> Object → </a:t>
            </a:r>
            <a:br>
              <a:rPr lang="pl-PL" sz="1200" dirty="0">
                <a:solidFill>
                  <a:schemeClr val="tx1"/>
                </a:solidFill>
              </a:rPr>
            </a:br>
            <a:r>
              <a:rPr lang="pl-PL" sz="1200" dirty="0">
                <a:solidFill>
                  <a:schemeClr val="tx1"/>
                </a:solidFill>
              </a:rPr>
              <a:t>→ </a:t>
            </a:r>
            <a:r>
              <a:rPr lang="pl-PL" sz="1200" dirty="0" err="1">
                <a:solidFill>
                  <a:schemeClr val="tx1"/>
                </a:solidFill>
              </a:rPr>
              <a:t>Click</a:t>
            </a:r>
            <a:r>
              <a:rPr lang="pl-PL" sz="1200" dirty="0">
                <a:solidFill>
                  <a:schemeClr val="tx1"/>
                </a:solidFill>
              </a:rPr>
              <a:t> OK*</a:t>
            </a:r>
          </a:p>
        </p:txBody>
      </p:sp>
      <p:grpSp>
        <p:nvGrpSpPr>
          <p:cNvPr id="3" name="Group 50">
            <a:extLst>
              <a:ext uri="{FF2B5EF4-FFF2-40B4-BE49-F238E27FC236}">
                <a16:creationId xmlns:a16="http://schemas.microsoft.com/office/drawing/2014/main" id="{3B91E64A-BC7A-1737-89F2-864711CD8C79}"/>
              </a:ext>
            </a:extLst>
          </p:cNvPr>
          <p:cNvGrpSpPr/>
          <p:nvPr userDrawn="1"/>
        </p:nvGrpSpPr>
        <p:grpSpPr>
          <a:xfrm>
            <a:off x="569717" y="3853425"/>
            <a:ext cx="3990131" cy="376924"/>
            <a:chOff x="1111054" y="2426956"/>
            <a:chExt cx="3990131" cy="376924"/>
          </a:xfrm>
        </p:grpSpPr>
        <p:sp>
          <p:nvSpPr>
            <p:cNvPr id="4" name="TextBox 51">
              <a:extLst>
                <a:ext uri="{FF2B5EF4-FFF2-40B4-BE49-F238E27FC236}">
                  <a16:creationId xmlns:a16="http://schemas.microsoft.com/office/drawing/2014/main" id="{2CB66BCC-7B62-1194-CC33-3B21B8567DCD}"/>
                </a:ext>
              </a:extLst>
            </p:cNvPr>
            <p:cNvSpPr txBox="1"/>
            <p:nvPr userDrawn="1"/>
          </p:nvSpPr>
          <p:spPr>
            <a:xfrm>
              <a:off x="1546437" y="2426956"/>
              <a:ext cx="35547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pl-PL" sz="1600" b="1" dirty="0"/>
                <a:t>CUSTOMIZE TABLE </a:t>
              </a:r>
              <a:r>
                <a:rPr lang="pl-PL" sz="1050" b="1" dirty="0"/>
                <a:t>(POWERPOINT)</a:t>
              </a:r>
            </a:p>
          </p:txBody>
        </p:sp>
        <p:sp>
          <p:nvSpPr>
            <p:cNvPr id="13" name="TextBox 52">
              <a:extLst>
                <a:ext uri="{FF2B5EF4-FFF2-40B4-BE49-F238E27FC236}">
                  <a16:creationId xmlns:a16="http://schemas.microsoft.com/office/drawing/2014/main" id="{1D0AD370-C89C-35DB-E9AD-6B35321B91E5}"/>
                </a:ext>
              </a:extLst>
            </p:cNvPr>
            <p:cNvSpPr txBox="1"/>
            <p:nvPr userDrawn="1"/>
          </p:nvSpPr>
          <p:spPr>
            <a:xfrm>
              <a:off x="1111054" y="2465326"/>
              <a:ext cx="53953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l"/>
              <a:r>
                <a:rPr lang="pl-PL" sz="1600" b="1" dirty="0"/>
                <a:t>2</a:t>
              </a:r>
            </a:p>
          </p:txBody>
        </p:sp>
      </p:grpSp>
      <p:sp>
        <p:nvSpPr>
          <p:cNvPr id="14" name="TextBox 26">
            <a:extLst>
              <a:ext uri="{FF2B5EF4-FFF2-40B4-BE49-F238E27FC236}">
                <a16:creationId xmlns:a16="http://schemas.microsoft.com/office/drawing/2014/main" id="{A94930A6-0CD4-8396-5225-9C09D3F38441}"/>
              </a:ext>
            </a:extLst>
          </p:cNvPr>
          <p:cNvSpPr txBox="1"/>
          <p:nvPr userDrawn="1"/>
        </p:nvSpPr>
        <p:spPr>
          <a:xfrm>
            <a:off x="1002317" y="4217993"/>
            <a:ext cx="3756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1200" dirty="0" err="1">
                <a:solidFill>
                  <a:schemeClr val="tx1"/>
                </a:solidFill>
              </a:rPr>
              <a:t>Double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click</a:t>
            </a:r>
            <a:r>
              <a:rPr lang="pl-PL" sz="1200" dirty="0">
                <a:solidFill>
                  <a:schemeClr val="tx1"/>
                </a:solidFill>
              </a:rPr>
              <a:t> on the </a:t>
            </a:r>
            <a:r>
              <a:rPr lang="pl-PL" sz="1200" dirty="0" err="1">
                <a:solidFill>
                  <a:schemeClr val="tx1"/>
                </a:solidFill>
              </a:rPr>
              <a:t>table</a:t>
            </a:r>
            <a:r>
              <a:rPr lang="pl-PL" sz="1200" dirty="0">
                <a:solidFill>
                  <a:schemeClr val="tx1"/>
                </a:solidFill>
              </a:rPr>
              <a:t> (</a:t>
            </a:r>
            <a:r>
              <a:rPr lang="pl-PL" sz="1200" dirty="0" err="1">
                <a:solidFill>
                  <a:schemeClr val="tx1"/>
                </a:solidFill>
              </a:rPr>
              <a:t>it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will</a:t>
            </a:r>
            <a:r>
              <a:rPr lang="pl-PL" sz="1200" dirty="0">
                <a:solidFill>
                  <a:schemeClr val="tx1"/>
                </a:solidFill>
              </a:rPr>
              <a:t> open </a:t>
            </a:r>
            <a:r>
              <a:rPr lang="pl-PL" sz="1200" dirty="0" err="1">
                <a:solidFill>
                  <a:schemeClr val="tx1"/>
                </a:solidFill>
              </a:rPr>
              <a:t>editing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window</a:t>
            </a:r>
            <a:r>
              <a:rPr lang="pl-PL" sz="1200" dirty="0">
                <a:solidFill>
                  <a:schemeClr val="tx1"/>
                </a:solidFill>
              </a:rPr>
              <a:t> with </a:t>
            </a:r>
            <a:r>
              <a:rPr lang="pl-PL" sz="1200" dirty="0" err="1">
                <a:solidFill>
                  <a:schemeClr val="tx1"/>
                </a:solidFill>
              </a:rPr>
              <a:t>special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options</a:t>
            </a:r>
            <a:r>
              <a:rPr lang="pl-PL" sz="1200" dirty="0">
                <a:solidFill>
                  <a:schemeClr val="tx1"/>
                </a:solidFill>
              </a:rPr>
              <a:t>) → </a:t>
            </a:r>
            <a:r>
              <a:rPr lang="pl-PL" sz="1200" dirty="0" err="1">
                <a:solidFill>
                  <a:schemeClr val="tx1"/>
                </a:solidFill>
              </a:rPr>
              <a:t>Customize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table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according</a:t>
            </a:r>
            <a:r>
              <a:rPr lang="pl-PL" sz="1200" dirty="0">
                <a:solidFill>
                  <a:schemeClr val="tx1"/>
                </a:solidFill>
              </a:rPr>
              <a:t> to </a:t>
            </a:r>
            <a:r>
              <a:rPr lang="pl-PL" sz="1200" dirty="0" err="1">
                <a:solidFill>
                  <a:schemeClr val="tx1"/>
                </a:solidFill>
              </a:rPr>
              <a:t>preferences</a:t>
            </a:r>
            <a:endParaRPr lang="pl-PL" sz="1200" dirty="0">
              <a:solidFill>
                <a:schemeClr val="tx1"/>
              </a:solidFill>
            </a:endParaRPr>
          </a:p>
        </p:txBody>
      </p:sp>
      <p:sp>
        <p:nvSpPr>
          <p:cNvPr id="29" name="TextBox 41">
            <a:extLst>
              <a:ext uri="{FF2B5EF4-FFF2-40B4-BE49-F238E27FC236}">
                <a16:creationId xmlns:a16="http://schemas.microsoft.com/office/drawing/2014/main" id="{2094A750-0B8D-090C-9460-1F5080E56523}"/>
              </a:ext>
            </a:extLst>
          </p:cNvPr>
          <p:cNvSpPr txBox="1"/>
          <p:nvPr userDrawn="1"/>
        </p:nvSpPr>
        <p:spPr>
          <a:xfrm>
            <a:off x="550863" y="5612830"/>
            <a:ext cx="4308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altLang="sv-SE" sz="1000" dirty="0">
                <a:solidFill>
                  <a:schemeClr val="tx1"/>
                </a:solidFill>
              </a:rPr>
              <a:t>*VERY IMPORTANT: </a:t>
            </a:r>
            <a:r>
              <a:rPr lang="pl-PL" altLang="sv-SE" sz="1000" dirty="0" err="1">
                <a:solidFill>
                  <a:schemeClr val="tx1"/>
                </a:solidFill>
              </a:rPr>
              <a:t>when</a:t>
            </a:r>
            <a:r>
              <a:rPr lang="pl-PL" altLang="sv-SE" sz="1000" dirty="0">
                <a:solidFill>
                  <a:schemeClr val="tx1"/>
                </a:solidFill>
              </a:rPr>
              <a:t> </a:t>
            </a:r>
            <a:r>
              <a:rPr lang="pl-PL" altLang="sv-SE" sz="1000" dirty="0" err="1">
                <a:solidFill>
                  <a:schemeClr val="tx1"/>
                </a:solidFill>
              </a:rPr>
              <a:t>you</a:t>
            </a:r>
            <a:r>
              <a:rPr lang="pl-PL" altLang="sv-SE" sz="1000" dirty="0">
                <a:solidFill>
                  <a:schemeClr val="tx1"/>
                </a:solidFill>
              </a:rPr>
              <a:t> link </a:t>
            </a:r>
            <a:r>
              <a:rPr lang="pl-PL" altLang="sv-SE" sz="1000" dirty="0" err="1">
                <a:solidFill>
                  <a:schemeClr val="tx1"/>
                </a:solidFill>
              </a:rPr>
              <a:t>external</a:t>
            </a:r>
            <a:r>
              <a:rPr lang="pl-PL" altLang="sv-SE" sz="1000" dirty="0">
                <a:solidFill>
                  <a:schemeClr val="tx1"/>
                </a:solidFill>
              </a:rPr>
              <a:t> Excel file to </a:t>
            </a:r>
            <a:r>
              <a:rPr lang="pl-PL" altLang="sv-SE" sz="1000" dirty="0" err="1">
                <a:solidFill>
                  <a:schemeClr val="tx1"/>
                </a:solidFill>
              </a:rPr>
              <a:t>your</a:t>
            </a:r>
            <a:r>
              <a:rPr lang="pl-PL" altLang="sv-SE" sz="1000" dirty="0">
                <a:solidFill>
                  <a:schemeClr val="tx1"/>
                </a:solidFill>
              </a:rPr>
              <a:t> </a:t>
            </a:r>
            <a:r>
              <a:rPr lang="pl-PL" altLang="sv-SE" sz="1000" dirty="0" err="1">
                <a:solidFill>
                  <a:schemeClr val="tx1"/>
                </a:solidFill>
              </a:rPr>
              <a:t>Powerpoint</a:t>
            </a:r>
            <a:r>
              <a:rPr lang="pl-PL" altLang="sv-SE" sz="1000" dirty="0">
                <a:solidFill>
                  <a:schemeClr val="tx1"/>
                </a:solidFill>
              </a:rPr>
              <a:t> </a:t>
            </a:r>
            <a:r>
              <a:rPr lang="pl-PL" altLang="sv-SE" sz="1000" dirty="0" err="1">
                <a:solidFill>
                  <a:schemeClr val="tx1"/>
                </a:solidFill>
              </a:rPr>
              <a:t>presentation</a:t>
            </a:r>
            <a:r>
              <a:rPr lang="pl-PL" altLang="sv-SE" sz="1000" dirty="0">
                <a:solidFill>
                  <a:schemeClr val="tx1"/>
                </a:solidFill>
              </a:rPr>
              <a:t> </a:t>
            </a:r>
            <a:r>
              <a:rPr lang="pl-PL" altLang="sv-SE" sz="1000" dirty="0" err="1">
                <a:solidFill>
                  <a:schemeClr val="tx1"/>
                </a:solidFill>
              </a:rPr>
              <a:t>always</a:t>
            </a:r>
            <a:r>
              <a:rPr lang="pl-PL" altLang="sv-SE" sz="1000" dirty="0">
                <a:solidFill>
                  <a:schemeClr val="tx1"/>
                </a:solidFill>
              </a:rPr>
              <a:t> </a:t>
            </a:r>
            <a:r>
              <a:rPr lang="pl-PL" altLang="sv-SE" sz="1000" dirty="0" err="1">
                <a:solidFill>
                  <a:schemeClr val="tx1"/>
                </a:solidFill>
              </a:rPr>
              <a:t>collect</a:t>
            </a:r>
            <a:r>
              <a:rPr lang="pl-PL" altLang="sv-SE" sz="1000" dirty="0">
                <a:solidFill>
                  <a:schemeClr val="tx1"/>
                </a:solidFill>
              </a:rPr>
              <a:t> </a:t>
            </a:r>
            <a:r>
              <a:rPr lang="pl-PL" altLang="sv-SE" sz="1000" dirty="0" err="1">
                <a:solidFill>
                  <a:schemeClr val="tx1"/>
                </a:solidFill>
              </a:rPr>
              <a:t>it</a:t>
            </a:r>
            <a:r>
              <a:rPr lang="pl-PL" altLang="sv-SE" sz="1000" dirty="0">
                <a:solidFill>
                  <a:schemeClr val="tx1"/>
                </a:solidFill>
              </a:rPr>
              <a:t> </a:t>
            </a:r>
            <a:r>
              <a:rPr lang="pl-PL" altLang="sv-SE" sz="1000" dirty="0" err="1">
                <a:solidFill>
                  <a:schemeClr val="tx1"/>
                </a:solidFill>
              </a:rPr>
              <a:t>both</a:t>
            </a:r>
            <a:r>
              <a:rPr lang="pl-PL" altLang="sv-SE" sz="1000" dirty="0">
                <a:solidFill>
                  <a:schemeClr val="tx1"/>
                </a:solidFill>
              </a:rPr>
              <a:t> on </a:t>
            </a:r>
            <a:r>
              <a:rPr lang="pl-PL" altLang="sv-SE" sz="1000" dirty="0" err="1">
                <a:solidFill>
                  <a:schemeClr val="tx1"/>
                </a:solidFill>
              </a:rPr>
              <a:t>your</a:t>
            </a:r>
            <a:r>
              <a:rPr lang="pl-PL" altLang="sv-SE" sz="1000" dirty="0">
                <a:solidFill>
                  <a:schemeClr val="tx1"/>
                </a:solidFill>
              </a:rPr>
              <a:t> Disc and </a:t>
            </a:r>
            <a:r>
              <a:rPr lang="pl-PL" altLang="sv-SE" sz="1000" dirty="0" err="1">
                <a:solidFill>
                  <a:schemeClr val="tx1"/>
                </a:solidFill>
              </a:rPr>
              <a:t>forward</a:t>
            </a:r>
            <a:r>
              <a:rPr lang="pl-PL" altLang="sv-SE" sz="1000" dirty="0">
                <a:solidFill>
                  <a:schemeClr val="tx1"/>
                </a:solidFill>
              </a:rPr>
              <a:t> </a:t>
            </a:r>
            <a:r>
              <a:rPr lang="pl-PL" altLang="sv-SE" sz="1000" dirty="0" err="1">
                <a:solidFill>
                  <a:schemeClr val="tx1"/>
                </a:solidFill>
              </a:rPr>
              <a:t>both</a:t>
            </a:r>
            <a:r>
              <a:rPr lang="pl-PL" altLang="sv-SE" sz="1000" dirty="0">
                <a:solidFill>
                  <a:schemeClr val="tx1"/>
                </a:solidFill>
              </a:rPr>
              <a:t> </a:t>
            </a:r>
            <a:r>
              <a:rPr lang="pl-PL" altLang="sv-SE" sz="1000" dirty="0" err="1">
                <a:solidFill>
                  <a:schemeClr val="tx1"/>
                </a:solidFill>
              </a:rPr>
              <a:t>files</a:t>
            </a:r>
            <a:r>
              <a:rPr lang="pl-PL" altLang="sv-SE" sz="1000" dirty="0">
                <a:solidFill>
                  <a:schemeClr val="tx1"/>
                </a:solidFill>
              </a:rPr>
              <a:t> </a:t>
            </a:r>
            <a:r>
              <a:rPr lang="pl-PL" altLang="sv-SE" sz="1000" dirty="0" err="1">
                <a:solidFill>
                  <a:schemeClr val="tx1"/>
                </a:solidFill>
              </a:rPr>
              <a:t>together</a:t>
            </a:r>
            <a:r>
              <a:rPr lang="pl-PL" altLang="sv-SE" sz="1000" dirty="0">
                <a:solidFill>
                  <a:schemeClr val="tx1"/>
                </a:solidFill>
              </a:rPr>
              <a:t>. It </a:t>
            </a:r>
            <a:r>
              <a:rPr lang="en-US" altLang="sv-SE" sz="1000" dirty="0">
                <a:solidFill>
                  <a:schemeClr val="tx1"/>
                </a:solidFill>
              </a:rPr>
              <a:t>allow a third party to edit the table</a:t>
            </a:r>
            <a:r>
              <a:rPr lang="pl-PL" altLang="sv-SE" sz="1000" dirty="0">
                <a:solidFill>
                  <a:schemeClr val="tx1"/>
                </a:solidFill>
              </a:rPr>
              <a:t> </a:t>
            </a:r>
            <a:r>
              <a:rPr lang="pl-PL" altLang="sv-SE" sz="1000" dirty="0" err="1">
                <a:solidFill>
                  <a:schemeClr val="tx1"/>
                </a:solidFill>
              </a:rPr>
              <a:t>after</a:t>
            </a:r>
            <a:r>
              <a:rPr lang="pl-PL" altLang="sv-SE" sz="1000" dirty="0">
                <a:solidFill>
                  <a:schemeClr val="tx1"/>
                </a:solidFill>
              </a:rPr>
              <a:t> open </a:t>
            </a:r>
            <a:r>
              <a:rPr lang="pl-PL" altLang="sv-SE" sz="1000" dirty="0" err="1">
                <a:solidFill>
                  <a:schemeClr val="tx1"/>
                </a:solidFill>
              </a:rPr>
              <a:t>your</a:t>
            </a:r>
            <a:r>
              <a:rPr lang="pl-PL" altLang="sv-SE" sz="1000" dirty="0">
                <a:solidFill>
                  <a:schemeClr val="tx1"/>
                </a:solidFill>
              </a:rPr>
              <a:t> </a:t>
            </a:r>
            <a:r>
              <a:rPr lang="pl-PL" altLang="sv-SE" sz="1000" dirty="0" err="1">
                <a:solidFill>
                  <a:schemeClr val="tx1"/>
                </a:solidFill>
              </a:rPr>
              <a:t>presentation</a:t>
            </a:r>
            <a:r>
              <a:rPr lang="pl-PL" altLang="sv-SE" sz="1000" dirty="0">
                <a:solidFill>
                  <a:schemeClr val="tx1"/>
                </a:solidFill>
              </a:rPr>
              <a:t>.</a:t>
            </a:r>
            <a:endParaRPr lang="en-US" sz="1000" noProof="0" dirty="0">
              <a:solidFill>
                <a:schemeClr val="tx1"/>
              </a:solidFill>
            </a:endParaRPr>
          </a:p>
        </p:txBody>
      </p:sp>
      <p:pic>
        <p:nvPicPr>
          <p:cNvPr id="30" name="Picture 18">
            <a:extLst>
              <a:ext uri="{FF2B5EF4-FFF2-40B4-BE49-F238E27FC236}">
                <a16:creationId xmlns:a16="http://schemas.microsoft.com/office/drawing/2014/main" id="{9DF61233-59F2-A025-9DB8-345E5AA1D4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80167" y="754848"/>
            <a:ext cx="4982887" cy="2717101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31" name="TextBox 14">
            <a:extLst>
              <a:ext uri="{FF2B5EF4-FFF2-40B4-BE49-F238E27FC236}">
                <a16:creationId xmlns:a16="http://schemas.microsoft.com/office/drawing/2014/main" id="{A0C40B2F-2C44-CB04-F4BC-6E6F83A09DAD}"/>
              </a:ext>
            </a:extLst>
          </p:cNvPr>
          <p:cNvSpPr txBox="1"/>
          <p:nvPr userDrawn="1"/>
        </p:nvSpPr>
        <p:spPr>
          <a:xfrm>
            <a:off x="5760214" y="707358"/>
            <a:ext cx="53953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l"/>
            <a:r>
              <a:rPr lang="pl-PL" sz="1600" dirty="0"/>
              <a:t>3</a:t>
            </a:r>
          </a:p>
        </p:txBody>
      </p:sp>
      <p:sp>
        <p:nvSpPr>
          <p:cNvPr id="32" name="TextBox 15">
            <a:extLst>
              <a:ext uri="{FF2B5EF4-FFF2-40B4-BE49-F238E27FC236}">
                <a16:creationId xmlns:a16="http://schemas.microsoft.com/office/drawing/2014/main" id="{94EF2286-0035-9768-61B9-CEEAD40E12DB}"/>
              </a:ext>
            </a:extLst>
          </p:cNvPr>
          <p:cNvSpPr txBox="1"/>
          <p:nvPr userDrawn="1"/>
        </p:nvSpPr>
        <p:spPr>
          <a:xfrm>
            <a:off x="5768531" y="3749534"/>
            <a:ext cx="53953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l"/>
            <a:r>
              <a:rPr lang="pl-PL" sz="1600" dirty="0"/>
              <a:t>4</a:t>
            </a:r>
          </a:p>
        </p:txBody>
      </p:sp>
      <p:sp>
        <p:nvSpPr>
          <p:cNvPr id="33" name="Rectangle 16">
            <a:extLst>
              <a:ext uri="{FF2B5EF4-FFF2-40B4-BE49-F238E27FC236}">
                <a16:creationId xmlns:a16="http://schemas.microsoft.com/office/drawing/2014/main" id="{BE146BA7-D565-652C-D6C2-A2B8F0F08BF5}"/>
              </a:ext>
            </a:extLst>
          </p:cNvPr>
          <p:cNvSpPr/>
          <p:nvPr userDrawn="1"/>
        </p:nvSpPr>
        <p:spPr>
          <a:xfrm>
            <a:off x="6965538" y="1464108"/>
            <a:ext cx="2809105" cy="192124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20">
            <a:extLst>
              <a:ext uri="{FF2B5EF4-FFF2-40B4-BE49-F238E27FC236}">
                <a16:creationId xmlns:a16="http://schemas.microsoft.com/office/drawing/2014/main" id="{BFCF3BFF-C849-D7D2-A6D4-A257CFF634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0167" y="5314589"/>
            <a:ext cx="4982887" cy="76833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35" name="Picture 22">
            <a:extLst>
              <a:ext uri="{FF2B5EF4-FFF2-40B4-BE49-F238E27FC236}">
                <a16:creationId xmlns:a16="http://schemas.microsoft.com/office/drawing/2014/main" id="{BDDCBF9B-2F36-8ACA-B47F-A485E69240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0167" y="4116226"/>
            <a:ext cx="4982890" cy="608868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36" name="TextBox 23">
            <a:extLst>
              <a:ext uri="{FF2B5EF4-FFF2-40B4-BE49-F238E27FC236}">
                <a16:creationId xmlns:a16="http://schemas.microsoft.com/office/drawing/2014/main" id="{E8230FF5-8D5A-0BA4-0186-183676E6E51C}"/>
              </a:ext>
            </a:extLst>
          </p:cNvPr>
          <p:cNvSpPr txBox="1"/>
          <p:nvPr userDrawn="1"/>
        </p:nvSpPr>
        <p:spPr>
          <a:xfrm>
            <a:off x="6067600" y="3805540"/>
            <a:ext cx="46155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pl-PL" sz="1200" dirty="0">
                <a:solidFill>
                  <a:schemeClr val="tx1"/>
                </a:solidFill>
              </a:rPr>
              <a:t>Basic </a:t>
            </a:r>
            <a:r>
              <a:rPr lang="pl-PL" sz="1200" dirty="0" err="1">
                <a:solidFill>
                  <a:schemeClr val="tx1"/>
                </a:solidFill>
              </a:rPr>
              <a:t>ribbon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before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double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click</a:t>
            </a:r>
            <a:endParaRPr lang="pl-PL" sz="1200" dirty="0">
              <a:solidFill>
                <a:schemeClr val="tx1"/>
              </a:solidFill>
            </a:endParaRPr>
          </a:p>
        </p:txBody>
      </p:sp>
      <p:sp>
        <p:nvSpPr>
          <p:cNvPr id="37" name="TextBox 25">
            <a:extLst>
              <a:ext uri="{FF2B5EF4-FFF2-40B4-BE49-F238E27FC236}">
                <a16:creationId xmlns:a16="http://schemas.microsoft.com/office/drawing/2014/main" id="{C034DF65-8CC7-7A9C-32A5-376F4CDBCF0B}"/>
              </a:ext>
            </a:extLst>
          </p:cNvPr>
          <p:cNvSpPr txBox="1"/>
          <p:nvPr userDrawn="1"/>
        </p:nvSpPr>
        <p:spPr>
          <a:xfrm>
            <a:off x="6057079" y="5037590"/>
            <a:ext cx="46260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pl-PL" sz="1200" dirty="0">
                <a:solidFill>
                  <a:schemeClr val="tx1"/>
                </a:solidFill>
              </a:rPr>
              <a:t>Ribbon with </a:t>
            </a:r>
            <a:r>
              <a:rPr lang="pl-PL" sz="1200" dirty="0" err="1">
                <a:solidFill>
                  <a:schemeClr val="tx1"/>
                </a:solidFill>
              </a:rPr>
              <a:t>editing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options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after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double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  <a:r>
              <a:rPr lang="pl-PL" sz="1200" dirty="0" err="1">
                <a:solidFill>
                  <a:schemeClr val="tx1"/>
                </a:solidFill>
              </a:rPr>
              <a:t>click</a:t>
            </a:r>
            <a:endParaRPr lang="pl-PL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307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ymbol zastępczy tekstu 18">
            <a:extLst>
              <a:ext uri="{FF2B5EF4-FFF2-40B4-BE49-F238E27FC236}">
                <a16:creationId xmlns:a16="http://schemas.microsoft.com/office/drawing/2014/main" id="{B44CFEFA-2773-5793-42B6-8BE7484DAD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16975" y="3631243"/>
            <a:ext cx="3554749" cy="349246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00000"/>
              </a:lnSpc>
              <a:buNone/>
              <a:defRPr sz="2000" b="1"/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r>
              <a:rPr lang="pl-PL" dirty="0" err="1"/>
              <a:t>Click</a:t>
            </a:r>
            <a:r>
              <a:rPr lang="pl-PL" dirty="0"/>
              <a:t> to </a:t>
            </a:r>
            <a:r>
              <a:rPr lang="pl-PL" dirty="0" err="1"/>
              <a:t>edit</a:t>
            </a:r>
            <a:endParaRPr lang="pl-PL" dirty="0"/>
          </a:p>
        </p:txBody>
      </p:sp>
      <p:sp>
        <p:nvSpPr>
          <p:cNvPr id="12" name="Symbol zastępczy tekstu 21">
            <a:extLst>
              <a:ext uri="{FF2B5EF4-FFF2-40B4-BE49-F238E27FC236}">
                <a16:creationId xmlns:a16="http://schemas.microsoft.com/office/drawing/2014/main" id="{5C4F65BE-65E8-117E-430E-A2996DC0BA4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416976" y="2533010"/>
            <a:ext cx="3554748" cy="349246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00000"/>
              </a:lnSpc>
              <a:buNone/>
              <a:defRPr sz="2000" b="1"/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r>
              <a:rPr lang="pl-PL" dirty="0" err="1"/>
              <a:t>Click</a:t>
            </a:r>
            <a:r>
              <a:rPr lang="pl-PL" dirty="0"/>
              <a:t> to </a:t>
            </a:r>
            <a:r>
              <a:rPr lang="pl-PL" dirty="0" err="1"/>
              <a:t>edit</a:t>
            </a:r>
            <a:endParaRPr lang="pl-PL" dirty="0"/>
          </a:p>
        </p:txBody>
      </p:sp>
      <p:sp>
        <p:nvSpPr>
          <p:cNvPr id="15" name="Symbol zastępczy tekstu 18">
            <a:extLst>
              <a:ext uri="{FF2B5EF4-FFF2-40B4-BE49-F238E27FC236}">
                <a16:creationId xmlns:a16="http://schemas.microsoft.com/office/drawing/2014/main" id="{1F4FE63A-2B71-EFC4-522D-3A9B8714930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43280" y="3631243"/>
            <a:ext cx="3554749" cy="349246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00000"/>
              </a:lnSpc>
              <a:buNone/>
              <a:defRPr sz="2000" b="1"/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r>
              <a:rPr lang="pl-PL" dirty="0" err="1"/>
              <a:t>Click</a:t>
            </a:r>
            <a:r>
              <a:rPr lang="pl-PL" dirty="0"/>
              <a:t> to </a:t>
            </a:r>
            <a:r>
              <a:rPr lang="pl-PL" dirty="0" err="1"/>
              <a:t>edit</a:t>
            </a:r>
            <a:endParaRPr lang="pl-PL" dirty="0"/>
          </a:p>
        </p:txBody>
      </p:sp>
      <p:sp>
        <p:nvSpPr>
          <p:cNvPr id="16" name="Symbol zastępczy tekstu 21">
            <a:extLst>
              <a:ext uri="{FF2B5EF4-FFF2-40B4-BE49-F238E27FC236}">
                <a16:creationId xmlns:a16="http://schemas.microsoft.com/office/drawing/2014/main" id="{311A0DE5-66FE-0C74-284F-F50758E59A1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43281" y="2533010"/>
            <a:ext cx="3554748" cy="349246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00000"/>
              </a:lnSpc>
              <a:buNone/>
              <a:defRPr sz="2000" b="1"/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r>
              <a:rPr lang="pl-PL" dirty="0" err="1"/>
              <a:t>Click</a:t>
            </a:r>
            <a:r>
              <a:rPr lang="pl-PL" dirty="0"/>
              <a:t> to </a:t>
            </a:r>
            <a:r>
              <a:rPr lang="pl-PL" dirty="0" err="1"/>
              <a:t>edit</a:t>
            </a:r>
            <a:endParaRPr lang="pl-PL" dirty="0"/>
          </a:p>
        </p:txBody>
      </p:sp>
      <p:sp>
        <p:nvSpPr>
          <p:cNvPr id="18" name="Symbol zastępczy tekstu 18">
            <a:extLst>
              <a:ext uri="{FF2B5EF4-FFF2-40B4-BE49-F238E27FC236}">
                <a16:creationId xmlns:a16="http://schemas.microsoft.com/office/drawing/2014/main" id="{46B282CD-7E9B-62DF-F9EB-A9740A5AC40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416975" y="4759162"/>
            <a:ext cx="3554749" cy="349246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00000"/>
              </a:lnSpc>
              <a:buNone/>
              <a:defRPr sz="2000" b="1"/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r>
              <a:rPr lang="pl-PL" dirty="0" err="1"/>
              <a:t>Click</a:t>
            </a:r>
            <a:r>
              <a:rPr lang="pl-PL" dirty="0"/>
              <a:t> to </a:t>
            </a:r>
            <a:r>
              <a:rPr lang="pl-PL" dirty="0" err="1"/>
              <a:t>edit</a:t>
            </a:r>
            <a:endParaRPr lang="pl-PL" dirty="0"/>
          </a:p>
        </p:txBody>
      </p:sp>
      <p:sp>
        <p:nvSpPr>
          <p:cNvPr id="20" name="Symbol zastępczy tekstu 18">
            <a:extLst>
              <a:ext uri="{FF2B5EF4-FFF2-40B4-BE49-F238E27FC236}">
                <a16:creationId xmlns:a16="http://schemas.microsoft.com/office/drawing/2014/main" id="{63A53C2A-6F3A-43BE-0A56-501785C8C09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043280" y="4759162"/>
            <a:ext cx="3554749" cy="349246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00000"/>
              </a:lnSpc>
              <a:buNone/>
              <a:defRPr sz="2000" b="1"/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r>
              <a:rPr lang="pl-PL" dirty="0" err="1"/>
              <a:t>Click</a:t>
            </a:r>
            <a:r>
              <a:rPr lang="pl-PL" dirty="0"/>
              <a:t> to </a:t>
            </a:r>
            <a:r>
              <a:rPr lang="pl-PL" dirty="0" err="1"/>
              <a:t>edit</a:t>
            </a:r>
            <a:endParaRPr lang="pl-PL" dirty="0"/>
          </a:p>
        </p:txBody>
      </p:sp>
      <p:sp>
        <p:nvSpPr>
          <p:cNvPr id="21" name="Symbol zastępczy tekstu 18">
            <a:extLst>
              <a:ext uri="{FF2B5EF4-FFF2-40B4-BE49-F238E27FC236}">
                <a16:creationId xmlns:a16="http://schemas.microsoft.com/office/drawing/2014/main" id="{BCD31B9C-6181-F658-9763-E6A32FB0AE5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416975" y="3992800"/>
            <a:ext cx="3554749" cy="349246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r>
              <a:rPr lang="pl-PL" dirty="0" err="1"/>
              <a:t>Click</a:t>
            </a:r>
            <a:r>
              <a:rPr lang="pl-PL" dirty="0"/>
              <a:t> to </a:t>
            </a:r>
            <a:r>
              <a:rPr lang="pl-PL" dirty="0" err="1"/>
              <a:t>edit</a:t>
            </a:r>
            <a:endParaRPr lang="pl-PL" dirty="0"/>
          </a:p>
        </p:txBody>
      </p:sp>
      <p:sp>
        <p:nvSpPr>
          <p:cNvPr id="22" name="Symbol zastępczy tekstu 21">
            <a:extLst>
              <a:ext uri="{FF2B5EF4-FFF2-40B4-BE49-F238E27FC236}">
                <a16:creationId xmlns:a16="http://schemas.microsoft.com/office/drawing/2014/main" id="{829F5AED-C861-919B-5EBC-F011729FE16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416976" y="2894567"/>
            <a:ext cx="3554748" cy="349246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r>
              <a:rPr lang="pl-PL" dirty="0" err="1"/>
              <a:t>Click</a:t>
            </a:r>
            <a:r>
              <a:rPr lang="pl-PL" dirty="0"/>
              <a:t> to </a:t>
            </a:r>
            <a:r>
              <a:rPr lang="pl-PL" dirty="0" err="1"/>
              <a:t>edit</a:t>
            </a:r>
            <a:endParaRPr lang="pl-PL" dirty="0"/>
          </a:p>
        </p:txBody>
      </p:sp>
      <p:sp>
        <p:nvSpPr>
          <p:cNvPr id="23" name="Symbol zastępczy tekstu 18">
            <a:extLst>
              <a:ext uri="{FF2B5EF4-FFF2-40B4-BE49-F238E27FC236}">
                <a16:creationId xmlns:a16="http://schemas.microsoft.com/office/drawing/2014/main" id="{D82A7435-D437-9A2C-A220-93C98E48427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043280" y="3992800"/>
            <a:ext cx="3554749" cy="349246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r>
              <a:rPr lang="pl-PL" dirty="0" err="1"/>
              <a:t>Click</a:t>
            </a:r>
            <a:r>
              <a:rPr lang="pl-PL" dirty="0"/>
              <a:t> to </a:t>
            </a:r>
            <a:r>
              <a:rPr lang="pl-PL" dirty="0" err="1"/>
              <a:t>edit</a:t>
            </a:r>
            <a:endParaRPr lang="pl-PL" dirty="0"/>
          </a:p>
        </p:txBody>
      </p:sp>
      <p:sp>
        <p:nvSpPr>
          <p:cNvPr id="24" name="Symbol zastępczy tekstu 21">
            <a:extLst>
              <a:ext uri="{FF2B5EF4-FFF2-40B4-BE49-F238E27FC236}">
                <a16:creationId xmlns:a16="http://schemas.microsoft.com/office/drawing/2014/main" id="{90B81856-235F-C6A4-8149-D4059624F10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043281" y="2894567"/>
            <a:ext cx="3554748" cy="349246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r>
              <a:rPr lang="pl-PL" dirty="0" err="1"/>
              <a:t>Click</a:t>
            </a:r>
            <a:r>
              <a:rPr lang="pl-PL" dirty="0"/>
              <a:t> to </a:t>
            </a:r>
            <a:r>
              <a:rPr lang="pl-PL" dirty="0" err="1"/>
              <a:t>edit</a:t>
            </a:r>
            <a:endParaRPr lang="pl-PL" dirty="0"/>
          </a:p>
        </p:txBody>
      </p:sp>
      <p:sp>
        <p:nvSpPr>
          <p:cNvPr id="25" name="Symbol zastępczy tekstu 18">
            <a:extLst>
              <a:ext uri="{FF2B5EF4-FFF2-40B4-BE49-F238E27FC236}">
                <a16:creationId xmlns:a16="http://schemas.microsoft.com/office/drawing/2014/main" id="{EB19AD57-1ECE-5C75-FA90-44AAC0B1C81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416975" y="5120719"/>
            <a:ext cx="3554749" cy="349246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r>
              <a:rPr lang="pl-PL" dirty="0" err="1"/>
              <a:t>Click</a:t>
            </a:r>
            <a:r>
              <a:rPr lang="pl-PL" dirty="0"/>
              <a:t> to </a:t>
            </a:r>
            <a:r>
              <a:rPr lang="pl-PL" dirty="0" err="1"/>
              <a:t>edit</a:t>
            </a:r>
            <a:endParaRPr lang="pl-PL" dirty="0"/>
          </a:p>
        </p:txBody>
      </p:sp>
      <p:sp>
        <p:nvSpPr>
          <p:cNvPr id="26" name="Symbol zastępczy tekstu 18">
            <a:extLst>
              <a:ext uri="{FF2B5EF4-FFF2-40B4-BE49-F238E27FC236}">
                <a16:creationId xmlns:a16="http://schemas.microsoft.com/office/drawing/2014/main" id="{2A2706FE-F419-3DCA-A7B1-864B0EB0C5D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043280" y="5120719"/>
            <a:ext cx="3554749" cy="349246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r>
              <a:rPr lang="pl-PL" dirty="0" err="1"/>
              <a:t>Click</a:t>
            </a:r>
            <a:r>
              <a:rPr lang="pl-PL" dirty="0"/>
              <a:t> to </a:t>
            </a:r>
            <a:r>
              <a:rPr lang="pl-PL" dirty="0" err="1"/>
              <a:t>edit</a:t>
            </a:r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96908DB7-F08B-2991-4F2F-CF01783C2A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-1"/>
            <a:ext cx="12192000" cy="2229240"/>
          </a:xfrm>
          <a:prstGeom prst="rect">
            <a:avLst/>
          </a:prstGeom>
        </p:spPr>
        <p:txBody>
          <a:bodyPr lIns="251999" tIns="198000" anchor="t" anchorCtr="0"/>
          <a:lstStyle>
            <a:lvl1pPr algn="l">
              <a:defRPr sz="4800" b="1" cap="all" baseline="0"/>
            </a:lvl1pPr>
          </a:lstStyle>
          <a:p>
            <a:r>
              <a:rPr lang="pl-PL" dirty="0"/>
              <a:t>CLICK TO EDIT</a:t>
            </a:r>
          </a:p>
        </p:txBody>
      </p:sp>
      <p:sp>
        <p:nvSpPr>
          <p:cNvPr id="3" name="Symbol zastępczy tekstu 6">
            <a:extLst>
              <a:ext uri="{FF2B5EF4-FFF2-40B4-BE49-F238E27FC236}">
                <a16:creationId xmlns:a16="http://schemas.microsoft.com/office/drawing/2014/main" id="{08B263F7-C96D-14AA-EE61-35B4601AFBF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1652" y="2444784"/>
            <a:ext cx="515090" cy="799029"/>
          </a:xfrm>
          <a:prstGeom prst="rect">
            <a:avLst/>
          </a:prstGeom>
        </p:spPr>
        <p:txBody>
          <a:bodyPr lIns="7200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5800" b="1"/>
            </a:lvl1pPr>
            <a:lvl2pPr marL="457200" indent="0">
              <a:buNone/>
              <a:defRPr sz="2800"/>
            </a:lvl2pPr>
            <a:lvl3pPr marL="914400" indent="0">
              <a:buNone/>
              <a:defRPr sz="2800"/>
            </a:lvl3pPr>
            <a:lvl4pPr marL="1371600" indent="0">
              <a:buNone/>
              <a:defRPr sz="2800"/>
            </a:lvl4pPr>
            <a:lvl5pPr marL="1828800" indent="0">
              <a:buNone/>
              <a:defRPr sz="2800"/>
            </a:lvl5pPr>
          </a:lstStyle>
          <a:p>
            <a:pPr lvl="0"/>
            <a:r>
              <a:rPr lang="pl-PL" dirty="0"/>
              <a:t>1</a:t>
            </a:r>
          </a:p>
        </p:txBody>
      </p:sp>
      <p:sp>
        <p:nvSpPr>
          <p:cNvPr id="27" name="Symbol zastępczy tekstu 6">
            <a:extLst>
              <a:ext uri="{FF2B5EF4-FFF2-40B4-BE49-F238E27FC236}">
                <a16:creationId xmlns:a16="http://schemas.microsoft.com/office/drawing/2014/main" id="{CA78A30C-80B4-0760-10BB-AC50E9E8257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21652" y="3558565"/>
            <a:ext cx="515090" cy="799029"/>
          </a:xfrm>
          <a:prstGeom prst="rect">
            <a:avLst/>
          </a:prstGeom>
        </p:spPr>
        <p:txBody>
          <a:bodyPr lIns="7200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5800" b="1"/>
            </a:lvl1pPr>
            <a:lvl2pPr marL="457200" indent="0">
              <a:buNone/>
              <a:defRPr sz="2800"/>
            </a:lvl2pPr>
            <a:lvl3pPr marL="914400" indent="0">
              <a:buNone/>
              <a:defRPr sz="2800"/>
            </a:lvl3pPr>
            <a:lvl4pPr marL="1371600" indent="0">
              <a:buNone/>
              <a:defRPr sz="2800"/>
            </a:lvl4pPr>
            <a:lvl5pPr marL="1828800" indent="0">
              <a:buNone/>
              <a:defRPr sz="2800"/>
            </a:lvl5pPr>
          </a:lstStyle>
          <a:p>
            <a:pPr lvl="0"/>
            <a:r>
              <a:rPr lang="pl-PL" dirty="0"/>
              <a:t>2</a:t>
            </a:r>
          </a:p>
        </p:txBody>
      </p:sp>
      <p:sp>
        <p:nvSpPr>
          <p:cNvPr id="29" name="Symbol zastępczy tekstu 6">
            <a:extLst>
              <a:ext uri="{FF2B5EF4-FFF2-40B4-BE49-F238E27FC236}">
                <a16:creationId xmlns:a16="http://schemas.microsoft.com/office/drawing/2014/main" id="{BC07980D-C574-E1C5-166F-E065F34FC33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5927" y="4679221"/>
            <a:ext cx="515090" cy="799029"/>
          </a:xfrm>
          <a:prstGeom prst="rect">
            <a:avLst/>
          </a:prstGeom>
        </p:spPr>
        <p:txBody>
          <a:bodyPr lIns="7200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5800" b="1"/>
            </a:lvl1pPr>
            <a:lvl2pPr marL="457200" indent="0">
              <a:buNone/>
              <a:defRPr sz="2800"/>
            </a:lvl2pPr>
            <a:lvl3pPr marL="914400" indent="0">
              <a:buNone/>
              <a:defRPr sz="2800"/>
            </a:lvl3pPr>
            <a:lvl4pPr marL="1371600" indent="0">
              <a:buNone/>
              <a:defRPr sz="2800"/>
            </a:lvl4pPr>
            <a:lvl5pPr marL="1828800" indent="0">
              <a:buNone/>
              <a:defRPr sz="2800"/>
            </a:lvl5pPr>
          </a:lstStyle>
          <a:p>
            <a:pPr lvl="0"/>
            <a:r>
              <a:rPr lang="pl-PL" dirty="0"/>
              <a:t>3</a:t>
            </a:r>
          </a:p>
        </p:txBody>
      </p:sp>
      <p:sp>
        <p:nvSpPr>
          <p:cNvPr id="30" name="Symbol zastępczy tekstu 6">
            <a:extLst>
              <a:ext uri="{FF2B5EF4-FFF2-40B4-BE49-F238E27FC236}">
                <a16:creationId xmlns:a16="http://schemas.microsoft.com/office/drawing/2014/main" id="{DE79FB22-F0BC-ABA8-B7AE-90B54EF3744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450676" y="2444784"/>
            <a:ext cx="515090" cy="799029"/>
          </a:xfrm>
          <a:prstGeom prst="rect">
            <a:avLst/>
          </a:prstGeom>
        </p:spPr>
        <p:txBody>
          <a:bodyPr lIns="7200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5800" b="1"/>
            </a:lvl1pPr>
            <a:lvl2pPr marL="457200" indent="0">
              <a:buNone/>
              <a:defRPr sz="2800"/>
            </a:lvl2pPr>
            <a:lvl3pPr marL="914400" indent="0">
              <a:buNone/>
              <a:defRPr sz="2800"/>
            </a:lvl3pPr>
            <a:lvl4pPr marL="1371600" indent="0">
              <a:buNone/>
              <a:defRPr sz="2800"/>
            </a:lvl4pPr>
            <a:lvl5pPr marL="1828800" indent="0">
              <a:buNone/>
              <a:defRPr sz="2800"/>
            </a:lvl5pPr>
          </a:lstStyle>
          <a:p>
            <a:pPr lvl="0"/>
            <a:r>
              <a:rPr lang="pl-PL" dirty="0"/>
              <a:t>4</a:t>
            </a:r>
          </a:p>
        </p:txBody>
      </p:sp>
      <p:sp>
        <p:nvSpPr>
          <p:cNvPr id="31" name="Symbol zastępczy tekstu 6">
            <a:extLst>
              <a:ext uri="{FF2B5EF4-FFF2-40B4-BE49-F238E27FC236}">
                <a16:creationId xmlns:a16="http://schemas.microsoft.com/office/drawing/2014/main" id="{E68BAA69-ADCF-492A-12F5-8B5D71F3FD9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450676" y="3558565"/>
            <a:ext cx="515090" cy="799029"/>
          </a:xfrm>
          <a:prstGeom prst="rect">
            <a:avLst/>
          </a:prstGeom>
        </p:spPr>
        <p:txBody>
          <a:bodyPr lIns="7200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5800" b="1"/>
            </a:lvl1pPr>
            <a:lvl2pPr marL="457200" indent="0">
              <a:buNone/>
              <a:defRPr sz="2800"/>
            </a:lvl2pPr>
            <a:lvl3pPr marL="914400" indent="0">
              <a:buNone/>
              <a:defRPr sz="2800"/>
            </a:lvl3pPr>
            <a:lvl4pPr marL="1371600" indent="0">
              <a:buNone/>
              <a:defRPr sz="2800"/>
            </a:lvl4pPr>
            <a:lvl5pPr marL="1828800" indent="0">
              <a:buNone/>
              <a:defRPr sz="2800"/>
            </a:lvl5pPr>
          </a:lstStyle>
          <a:p>
            <a:pPr lvl="0"/>
            <a:r>
              <a:rPr lang="pl-PL" dirty="0"/>
              <a:t>5</a:t>
            </a:r>
          </a:p>
        </p:txBody>
      </p:sp>
      <p:sp>
        <p:nvSpPr>
          <p:cNvPr id="32" name="Symbol zastępczy tekstu 6">
            <a:extLst>
              <a:ext uri="{FF2B5EF4-FFF2-40B4-BE49-F238E27FC236}">
                <a16:creationId xmlns:a16="http://schemas.microsoft.com/office/drawing/2014/main" id="{1FFE31CC-66D6-A023-6369-B3C8350DF58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444951" y="4679221"/>
            <a:ext cx="515090" cy="799029"/>
          </a:xfrm>
          <a:prstGeom prst="rect">
            <a:avLst/>
          </a:prstGeom>
        </p:spPr>
        <p:txBody>
          <a:bodyPr lIns="72000" tIns="0" rIns="0" bIns="0">
            <a:noAutofit/>
          </a:bodyPr>
          <a:lstStyle>
            <a:lvl1pPr marL="0" indent="0">
              <a:lnSpc>
                <a:spcPct val="100000"/>
              </a:lnSpc>
              <a:buNone/>
              <a:defRPr sz="5800" b="1"/>
            </a:lvl1pPr>
            <a:lvl2pPr marL="457200" indent="0">
              <a:buNone/>
              <a:defRPr sz="2800"/>
            </a:lvl2pPr>
            <a:lvl3pPr marL="914400" indent="0">
              <a:buNone/>
              <a:defRPr sz="2800"/>
            </a:lvl3pPr>
            <a:lvl4pPr marL="1371600" indent="0">
              <a:buNone/>
              <a:defRPr sz="2800"/>
            </a:lvl4pPr>
            <a:lvl5pPr marL="1828800" indent="0">
              <a:buNone/>
              <a:defRPr sz="2800"/>
            </a:lvl5pPr>
          </a:lstStyle>
          <a:p>
            <a:pPr lvl="0"/>
            <a:r>
              <a:rPr lang="pl-PL" dirty="0"/>
              <a:t>6</a:t>
            </a:r>
          </a:p>
        </p:txBody>
      </p:sp>
      <p:sp>
        <p:nvSpPr>
          <p:cNvPr id="7" name="Symbol zastępczy daty 3">
            <a:extLst>
              <a:ext uri="{FF2B5EF4-FFF2-40B4-BE49-F238E27FC236}">
                <a16:creationId xmlns:a16="http://schemas.microsoft.com/office/drawing/2014/main" id="{2A17D196-A1F8-348B-6A39-B7C71690F7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5927" y="6356349"/>
            <a:ext cx="37522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Title</a:t>
            </a:r>
            <a:r>
              <a:rPr lang="pl-PL" dirty="0"/>
              <a:t> of the </a:t>
            </a:r>
            <a:r>
              <a:rPr lang="pl-PL" dirty="0" err="1"/>
              <a:t>presentation</a:t>
            </a:r>
            <a:r>
              <a:rPr lang="pl-PL" dirty="0"/>
              <a:t> / </a:t>
            </a:r>
            <a:r>
              <a:rPr lang="pl-PL" dirty="0" err="1"/>
              <a:t>section</a:t>
            </a:r>
            <a:endParaRPr lang="pl-PL" dirty="0"/>
          </a:p>
        </p:txBody>
      </p:sp>
      <p:sp>
        <p:nvSpPr>
          <p:cNvPr id="8" name="Symbol zastępczy stopki 4">
            <a:extLst>
              <a:ext uri="{FF2B5EF4-FFF2-40B4-BE49-F238E27FC236}">
                <a16:creationId xmlns:a16="http://schemas.microsoft.com/office/drawing/2014/main" id="{8E42EB40-FC9F-8E98-FA1A-7B9D9A737B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546113" y="6356350"/>
            <a:ext cx="2382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www.arcticpaper.com</a:t>
            </a:r>
            <a:endParaRPr lang="pl-PL" dirty="0"/>
          </a:p>
        </p:txBody>
      </p:sp>
      <p:sp>
        <p:nvSpPr>
          <p:cNvPr id="9" name="Symbol zastępczy numeru slajdu 5">
            <a:extLst>
              <a:ext uri="{FF2B5EF4-FFF2-40B4-BE49-F238E27FC236}">
                <a16:creationId xmlns:a16="http://schemas.microsoft.com/office/drawing/2014/main" id="{8B6100CD-97E8-CA38-07CE-D013EE2F4E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" y="6356349"/>
            <a:ext cx="815926" cy="365125"/>
          </a:xfrm>
          <a:prstGeom prst="rect">
            <a:avLst/>
          </a:prstGeom>
        </p:spPr>
        <p:txBody>
          <a:bodyPr vert="horz" lIns="26280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fld id="{40208306-4DD9-4F71-B1FF-D65266000FA4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406460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obrazu 9">
            <a:extLst>
              <a:ext uri="{FF2B5EF4-FFF2-40B4-BE49-F238E27FC236}">
                <a16:creationId xmlns:a16="http://schemas.microsoft.com/office/drawing/2014/main" id="{CCDBF943-7853-8296-5C63-A7918450159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251999" anchor="ctr" anchorCtr="0">
            <a:noAutofit/>
          </a:bodyPr>
          <a:lstStyle>
            <a:lvl1pPr marL="0" indent="0">
              <a:buFontTx/>
              <a:buNone/>
              <a:defRPr/>
            </a:lvl1pPr>
          </a:lstStyle>
          <a:p>
            <a:r>
              <a:rPr lang="pl-PL" dirty="0"/>
              <a:t>Picture</a:t>
            </a:r>
          </a:p>
        </p:txBody>
      </p:sp>
      <p:sp>
        <p:nvSpPr>
          <p:cNvPr id="8" name="Tytuł 1">
            <a:extLst>
              <a:ext uri="{FF2B5EF4-FFF2-40B4-BE49-F238E27FC236}">
                <a16:creationId xmlns:a16="http://schemas.microsoft.com/office/drawing/2014/main" id="{A04D777C-7C32-3FF2-44A8-A64583D411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0"/>
            <a:ext cx="12192000" cy="3102964"/>
          </a:xfrm>
          <a:prstGeom prst="rect">
            <a:avLst/>
          </a:prstGeom>
        </p:spPr>
        <p:txBody>
          <a:bodyPr lIns="216000" tIns="144000" anchor="t" anchorCtr="0">
            <a:noAutofit/>
          </a:bodyPr>
          <a:lstStyle>
            <a:lvl1pPr algn="l">
              <a:defRPr sz="8000" b="1" cap="all" baseline="0"/>
            </a:lvl1pPr>
          </a:lstStyle>
          <a:p>
            <a:r>
              <a:rPr lang="pl-PL" dirty="0"/>
              <a:t>CLICK TO EDIT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838B5E8D-5DFE-CCBD-8BC8-E0FB90C4F71E}"/>
              </a:ext>
            </a:extLst>
          </p:cNvPr>
          <p:cNvSpPr txBox="1"/>
          <p:nvPr userDrawn="1"/>
        </p:nvSpPr>
        <p:spPr>
          <a:xfrm>
            <a:off x="13151482" y="2160158"/>
            <a:ext cx="6096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 err="1"/>
              <a:t>If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image</a:t>
            </a:r>
            <a:r>
              <a:rPr lang="de-DE" b="1" dirty="0"/>
              <a:t> </a:t>
            </a:r>
            <a:r>
              <a:rPr lang="de-DE" b="1" dirty="0" err="1"/>
              <a:t>has</a:t>
            </a:r>
            <a:r>
              <a:rPr lang="de-DE" b="1" dirty="0"/>
              <a:t> </a:t>
            </a:r>
            <a:r>
              <a:rPr lang="de-DE" b="1" dirty="0" err="1"/>
              <a:t>too</a:t>
            </a:r>
            <a:r>
              <a:rPr lang="de-DE" b="1" dirty="0"/>
              <a:t> </a:t>
            </a:r>
            <a:r>
              <a:rPr lang="de-DE" b="1" dirty="0" err="1"/>
              <a:t>little</a:t>
            </a:r>
            <a:r>
              <a:rPr lang="de-DE" b="1" dirty="0"/>
              <a:t> </a:t>
            </a:r>
            <a:r>
              <a:rPr lang="de-DE" b="1" dirty="0" err="1"/>
              <a:t>contrast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black</a:t>
            </a:r>
            <a:r>
              <a:rPr lang="de-DE" b="1" dirty="0"/>
              <a:t> </a:t>
            </a:r>
            <a:r>
              <a:rPr lang="de-DE" b="1" dirty="0" err="1"/>
              <a:t>text</a:t>
            </a:r>
            <a:r>
              <a:rPr lang="de-DE" b="1" dirty="0"/>
              <a:t> </a:t>
            </a:r>
          </a:p>
          <a:p>
            <a:endParaRPr lang="de-DE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Right-</a:t>
            </a:r>
            <a:r>
              <a:rPr lang="de-DE" dirty="0" err="1"/>
              <a:t>click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inserted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Select </a:t>
            </a:r>
            <a:r>
              <a:rPr lang="de-DE" b="1" dirty="0"/>
              <a:t>Format </a:t>
            </a:r>
            <a:r>
              <a:rPr lang="de-DE" b="1" dirty="0" err="1"/>
              <a:t>Graphic</a:t>
            </a:r>
            <a:r>
              <a:rPr lang="de-D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Left-click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/>
              <a:t>Image</a:t>
            </a:r>
            <a:r>
              <a:rPr lang="de-DE" dirty="0"/>
              <a:t> tab.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Adjust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/>
              <a:t>Image Transparency</a:t>
            </a:r>
            <a:r>
              <a:rPr lang="de-DE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b="1" dirty="0"/>
              <a:t>(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white</a:t>
            </a:r>
            <a:r>
              <a:rPr lang="de-DE" b="1" dirty="0"/>
              <a:t> </a:t>
            </a:r>
            <a:r>
              <a:rPr lang="de-DE" b="1" dirty="0" err="1"/>
              <a:t>text</a:t>
            </a:r>
            <a:r>
              <a:rPr lang="de-DE" b="1" dirty="0"/>
              <a:t>, </a:t>
            </a:r>
            <a:r>
              <a:rPr lang="de-DE" b="1" dirty="0" err="1"/>
              <a:t>please</a:t>
            </a:r>
            <a:r>
              <a:rPr lang="de-DE" b="1" dirty="0"/>
              <a:t> </a:t>
            </a:r>
            <a:r>
              <a:rPr lang="de-DE" b="1" dirty="0" err="1"/>
              <a:t>use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other</a:t>
            </a:r>
            <a:r>
              <a:rPr lang="de-DE" b="1" dirty="0"/>
              <a:t> sample </a:t>
            </a:r>
            <a:r>
              <a:rPr lang="de-DE" b="1" dirty="0" err="1"/>
              <a:t>page</a:t>
            </a:r>
            <a:r>
              <a:rPr lang="de-DE" b="1" dirty="0"/>
              <a:t>):</a:t>
            </a:r>
            <a:endParaRPr lang="de-DE" dirty="0"/>
          </a:p>
          <a:p>
            <a:pPr>
              <a:buFont typeface="Arial" panose="020B0604020202020204" pitchFamily="34" charset="0"/>
              <a:buChar char="•"/>
            </a:pPr>
            <a:endParaRPr lang="de-DE" dirty="0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0464BB2B-DC80-4AC9-C3BA-FC1868AEE187}"/>
              </a:ext>
            </a:extLst>
          </p:cNvPr>
          <p:cNvGrpSpPr/>
          <p:nvPr userDrawn="1"/>
        </p:nvGrpSpPr>
        <p:grpSpPr>
          <a:xfrm>
            <a:off x="12487804" y="2333917"/>
            <a:ext cx="333273" cy="2135381"/>
            <a:chOff x="13036550" y="2333918"/>
            <a:chExt cx="304800" cy="1952946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E6488B5B-A58B-DAFB-358C-30F23A97E791}"/>
                </a:ext>
              </a:extLst>
            </p:cNvPr>
            <p:cNvSpPr/>
            <p:nvPr userDrawn="1"/>
          </p:nvSpPr>
          <p:spPr>
            <a:xfrm>
              <a:off x="13036550" y="2333918"/>
              <a:ext cx="304800" cy="15141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AD4EB113-E4CD-711F-EBE3-EFEE953D2E2D}"/>
                </a:ext>
              </a:extLst>
            </p:cNvPr>
            <p:cNvSpPr/>
            <p:nvPr userDrawn="1"/>
          </p:nvSpPr>
          <p:spPr>
            <a:xfrm>
              <a:off x="13036550" y="3992504"/>
              <a:ext cx="304800" cy="2943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" name="Symbol zastępczy daty 3">
            <a:extLst>
              <a:ext uri="{FF2B5EF4-FFF2-40B4-BE49-F238E27FC236}">
                <a16:creationId xmlns:a16="http://schemas.microsoft.com/office/drawing/2014/main" id="{5838A07A-E408-F119-C1E4-4BA9E2609D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5927" y="6356349"/>
            <a:ext cx="37522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Title</a:t>
            </a:r>
            <a:r>
              <a:rPr lang="pl-PL" dirty="0"/>
              <a:t> of the </a:t>
            </a:r>
            <a:r>
              <a:rPr lang="pl-PL" dirty="0" err="1"/>
              <a:t>presentation</a:t>
            </a:r>
            <a:r>
              <a:rPr lang="pl-PL" dirty="0"/>
              <a:t> / </a:t>
            </a:r>
            <a:r>
              <a:rPr lang="pl-PL" dirty="0" err="1"/>
              <a:t>section</a:t>
            </a:r>
            <a:endParaRPr lang="pl-PL" dirty="0"/>
          </a:p>
        </p:txBody>
      </p:sp>
      <p:sp>
        <p:nvSpPr>
          <p:cNvPr id="3" name="Symbol zastępczy stopki 4">
            <a:extLst>
              <a:ext uri="{FF2B5EF4-FFF2-40B4-BE49-F238E27FC236}">
                <a16:creationId xmlns:a16="http://schemas.microsoft.com/office/drawing/2014/main" id="{6EC0A132-8161-9C1A-8562-CEDBD6A395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546113" y="6356350"/>
            <a:ext cx="2382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www.arcticpaper.com</a:t>
            </a:r>
            <a:endParaRPr lang="pl-PL" dirty="0"/>
          </a:p>
        </p:txBody>
      </p:sp>
      <p:sp>
        <p:nvSpPr>
          <p:cNvPr id="9" name="Symbol zastępczy numeru slajdu 5">
            <a:extLst>
              <a:ext uri="{FF2B5EF4-FFF2-40B4-BE49-F238E27FC236}">
                <a16:creationId xmlns:a16="http://schemas.microsoft.com/office/drawing/2014/main" id="{BB3B4D14-89ED-54C1-59B9-BA6F3404C1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" y="6356349"/>
            <a:ext cx="815926" cy="365125"/>
          </a:xfrm>
          <a:prstGeom prst="rect">
            <a:avLst/>
          </a:prstGeom>
        </p:spPr>
        <p:txBody>
          <a:bodyPr vert="horz" lIns="26280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fld id="{40208306-4DD9-4F71-B1FF-D65266000FA4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027076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obrazu 9">
            <a:extLst>
              <a:ext uri="{FF2B5EF4-FFF2-40B4-BE49-F238E27FC236}">
                <a16:creationId xmlns:a16="http://schemas.microsoft.com/office/drawing/2014/main" id="{CCDBF943-7853-8296-5C63-A7918450159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251999" anchor="ctr" anchorCtr="0">
            <a:noAutofit/>
          </a:bodyPr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Picture</a:t>
            </a:r>
          </a:p>
        </p:txBody>
      </p:sp>
      <p:sp>
        <p:nvSpPr>
          <p:cNvPr id="8" name="Tytuł 1">
            <a:extLst>
              <a:ext uri="{FF2B5EF4-FFF2-40B4-BE49-F238E27FC236}">
                <a16:creationId xmlns:a16="http://schemas.microsoft.com/office/drawing/2014/main" id="{A04D777C-7C32-3FF2-44A8-A64583D411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0"/>
            <a:ext cx="12192000" cy="3102964"/>
          </a:xfrm>
          <a:prstGeom prst="rect">
            <a:avLst/>
          </a:prstGeom>
        </p:spPr>
        <p:txBody>
          <a:bodyPr lIns="216000" tIns="144000" anchor="t" anchorCtr="0"/>
          <a:lstStyle>
            <a:lvl1pPr algn="l">
              <a:defRPr sz="8000" b="1" cap="all" baseline="0"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CLICK TO EDIT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894950A-92BC-3A2A-EF10-E5BD506562FE}"/>
              </a:ext>
            </a:extLst>
          </p:cNvPr>
          <p:cNvSpPr txBox="1"/>
          <p:nvPr userDrawn="1"/>
        </p:nvSpPr>
        <p:spPr>
          <a:xfrm>
            <a:off x="13151482" y="2160158"/>
            <a:ext cx="6096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 err="1"/>
              <a:t>If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image</a:t>
            </a:r>
            <a:r>
              <a:rPr lang="de-DE" b="1" dirty="0"/>
              <a:t> </a:t>
            </a:r>
            <a:r>
              <a:rPr lang="de-DE" b="1" dirty="0" err="1"/>
              <a:t>has</a:t>
            </a:r>
            <a:r>
              <a:rPr lang="de-DE" b="1" dirty="0"/>
              <a:t> </a:t>
            </a:r>
            <a:r>
              <a:rPr lang="de-DE" b="1" dirty="0" err="1"/>
              <a:t>too</a:t>
            </a:r>
            <a:r>
              <a:rPr lang="de-DE" b="1" dirty="0"/>
              <a:t> </a:t>
            </a:r>
            <a:r>
              <a:rPr lang="de-DE" b="1" dirty="0" err="1"/>
              <a:t>little</a:t>
            </a:r>
            <a:r>
              <a:rPr lang="de-DE" b="1" dirty="0"/>
              <a:t> </a:t>
            </a:r>
            <a:r>
              <a:rPr lang="de-DE" b="1" dirty="0" err="1"/>
              <a:t>contrast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white</a:t>
            </a:r>
            <a:r>
              <a:rPr lang="de-DE" b="1" dirty="0"/>
              <a:t> </a:t>
            </a:r>
            <a:r>
              <a:rPr lang="de-DE" b="1" dirty="0" err="1"/>
              <a:t>text</a:t>
            </a:r>
            <a:r>
              <a:rPr lang="de-DE" b="1" dirty="0"/>
              <a:t> </a:t>
            </a:r>
          </a:p>
          <a:p>
            <a:endParaRPr lang="de-DE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Right-</a:t>
            </a:r>
            <a:r>
              <a:rPr lang="de-DE" dirty="0" err="1"/>
              <a:t>click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inserted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Select </a:t>
            </a:r>
            <a:r>
              <a:rPr lang="de-DE" b="1" dirty="0"/>
              <a:t>Format </a:t>
            </a:r>
            <a:r>
              <a:rPr lang="de-DE" b="1" dirty="0" err="1"/>
              <a:t>Graphic</a:t>
            </a:r>
            <a:r>
              <a:rPr lang="de-D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Left-click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/>
              <a:t>Image</a:t>
            </a:r>
            <a:r>
              <a:rPr lang="de-DE" dirty="0"/>
              <a:t> tab.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Adjust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/>
              <a:t>Image Transparency</a:t>
            </a:r>
            <a:r>
              <a:rPr lang="de-DE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b="1" dirty="0"/>
              <a:t>(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black</a:t>
            </a:r>
            <a:r>
              <a:rPr lang="de-DE" b="1" dirty="0"/>
              <a:t> </a:t>
            </a:r>
            <a:r>
              <a:rPr lang="de-DE" b="1" dirty="0" err="1"/>
              <a:t>text</a:t>
            </a:r>
            <a:r>
              <a:rPr lang="de-DE" b="1" dirty="0"/>
              <a:t>, </a:t>
            </a:r>
            <a:r>
              <a:rPr lang="de-DE" b="1" dirty="0" err="1"/>
              <a:t>please</a:t>
            </a:r>
            <a:r>
              <a:rPr lang="de-DE" b="1" dirty="0"/>
              <a:t> </a:t>
            </a:r>
            <a:r>
              <a:rPr lang="de-DE" b="1" dirty="0" err="1"/>
              <a:t>use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other</a:t>
            </a:r>
            <a:r>
              <a:rPr lang="de-DE" b="1" dirty="0"/>
              <a:t> sample </a:t>
            </a:r>
            <a:r>
              <a:rPr lang="de-DE" b="1" dirty="0" err="1"/>
              <a:t>page</a:t>
            </a:r>
            <a:r>
              <a:rPr lang="de-DE" b="1" dirty="0"/>
              <a:t>):</a:t>
            </a:r>
            <a:endParaRPr lang="de-DE" dirty="0"/>
          </a:p>
          <a:p>
            <a:pPr>
              <a:buFont typeface="Arial" panose="020B0604020202020204" pitchFamily="34" charset="0"/>
              <a:buChar char="•"/>
            </a:pPr>
            <a:endParaRPr lang="de-DE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36D557CA-9547-C4F5-6AD8-7D34F745C0ED}"/>
              </a:ext>
            </a:extLst>
          </p:cNvPr>
          <p:cNvGrpSpPr/>
          <p:nvPr userDrawn="1"/>
        </p:nvGrpSpPr>
        <p:grpSpPr>
          <a:xfrm>
            <a:off x="12487804" y="2333917"/>
            <a:ext cx="333273" cy="2135381"/>
            <a:chOff x="13036550" y="2333918"/>
            <a:chExt cx="304800" cy="1952946"/>
          </a:xfrm>
        </p:grpSpPr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9BBBCBA3-2FEC-0FE2-7511-44B3C677ACD5}"/>
                </a:ext>
              </a:extLst>
            </p:cNvPr>
            <p:cNvSpPr/>
            <p:nvPr userDrawn="1"/>
          </p:nvSpPr>
          <p:spPr>
            <a:xfrm>
              <a:off x="13036550" y="2333918"/>
              <a:ext cx="304800" cy="15141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12880D35-003F-D3BC-6B26-D6AB3164C6BA}"/>
                </a:ext>
              </a:extLst>
            </p:cNvPr>
            <p:cNvSpPr/>
            <p:nvPr userDrawn="1"/>
          </p:nvSpPr>
          <p:spPr>
            <a:xfrm>
              <a:off x="13036550" y="3992504"/>
              <a:ext cx="304800" cy="2943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9" name="Symbol zastępczy daty 3">
            <a:extLst>
              <a:ext uri="{FF2B5EF4-FFF2-40B4-BE49-F238E27FC236}">
                <a16:creationId xmlns:a16="http://schemas.microsoft.com/office/drawing/2014/main" id="{A8196743-31A0-7969-A57C-057B3F495E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5927" y="6356349"/>
            <a:ext cx="37522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pl-PL"/>
              <a:t>Title of the presentation / section</a:t>
            </a:r>
            <a:endParaRPr lang="pl-PL" dirty="0"/>
          </a:p>
        </p:txBody>
      </p:sp>
      <p:sp>
        <p:nvSpPr>
          <p:cNvPr id="10" name="Symbol zastępczy stopki 4">
            <a:extLst>
              <a:ext uri="{FF2B5EF4-FFF2-40B4-BE49-F238E27FC236}">
                <a16:creationId xmlns:a16="http://schemas.microsoft.com/office/drawing/2014/main" id="{4AF798B5-FD1D-2CE7-7807-539A50D7E0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546113" y="6356350"/>
            <a:ext cx="2382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r>
              <a:rPr lang="pl-PL"/>
              <a:t>www.arcticpaper.com</a:t>
            </a:r>
            <a:endParaRPr lang="pl-PL" dirty="0"/>
          </a:p>
        </p:txBody>
      </p:sp>
      <p:sp>
        <p:nvSpPr>
          <p:cNvPr id="11" name="Symbol zastępczy numeru slajdu 5">
            <a:extLst>
              <a:ext uri="{FF2B5EF4-FFF2-40B4-BE49-F238E27FC236}">
                <a16:creationId xmlns:a16="http://schemas.microsoft.com/office/drawing/2014/main" id="{01F91F6F-C797-CDD5-47CD-E512F54709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" y="6356349"/>
            <a:ext cx="815926" cy="365125"/>
          </a:xfrm>
          <a:prstGeom prst="rect">
            <a:avLst/>
          </a:prstGeom>
        </p:spPr>
        <p:txBody>
          <a:bodyPr vert="horz" lIns="26280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40208306-4DD9-4F71-B1FF-D65266000FA4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708420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9E30055-4BB1-DBFC-4D6F-87A7B81B42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-1"/>
            <a:ext cx="7048500" cy="3428999"/>
          </a:xfrm>
          <a:prstGeom prst="rect">
            <a:avLst/>
          </a:prstGeom>
        </p:spPr>
        <p:txBody>
          <a:bodyPr lIns="251999" tIns="198000" anchor="t" anchorCtr="0"/>
          <a:lstStyle>
            <a:lvl1pPr algn="l">
              <a:defRPr sz="4800" b="1" cap="all" baseline="0"/>
            </a:lvl1pPr>
          </a:lstStyle>
          <a:p>
            <a:r>
              <a:rPr lang="pl-PL" dirty="0"/>
              <a:t>CLICK TO EDIT </a:t>
            </a:r>
          </a:p>
        </p:txBody>
      </p:sp>
      <p:sp>
        <p:nvSpPr>
          <p:cNvPr id="3" name="Symbol zastępczy daty 3">
            <a:extLst>
              <a:ext uri="{FF2B5EF4-FFF2-40B4-BE49-F238E27FC236}">
                <a16:creationId xmlns:a16="http://schemas.microsoft.com/office/drawing/2014/main" id="{BD8767ED-BAC2-40D3-C95B-12F1344F56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5927" y="6356349"/>
            <a:ext cx="37522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Title</a:t>
            </a:r>
            <a:r>
              <a:rPr lang="pl-PL" dirty="0"/>
              <a:t> of the </a:t>
            </a:r>
            <a:r>
              <a:rPr lang="pl-PL" dirty="0" err="1"/>
              <a:t>presentation</a:t>
            </a:r>
            <a:r>
              <a:rPr lang="pl-PL" dirty="0"/>
              <a:t> / </a:t>
            </a:r>
            <a:r>
              <a:rPr lang="pl-PL" dirty="0" err="1"/>
              <a:t>section</a:t>
            </a:r>
            <a:endParaRPr lang="pl-PL" dirty="0"/>
          </a:p>
        </p:txBody>
      </p:sp>
      <p:sp>
        <p:nvSpPr>
          <p:cNvPr id="8" name="Symbol zastępczy stopki 4">
            <a:extLst>
              <a:ext uri="{FF2B5EF4-FFF2-40B4-BE49-F238E27FC236}">
                <a16:creationId xmlns:a16="http://schemas.microsoft.com/office/drawing/2014/main" id="{2D8BA90A-78C1-1D44-670E-AA43D09322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546113" y="6356350"/>
            <a:ext cx="2382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www.arcticpaper.com</a:t>
            </a:r>
            <a:endParaRPr lang="pl-PL" dirty="0"/>
          </a:p>
        </p:txBody>
      </p:sp>
      <p:sp>
        <p:nvSpPr>
          <p:cNvPr id="10" name="Symbol zastępczy numeru slajdu 5">
            <a:extLst>
              <a:ext uri="{FF2B5EF4-FFF2-40B4-BE49-F238E27FC236}">
                <a16:creationId xmlns:a16="http://schemas.microsoft.com/office/drawing/2014/main" id="{EAA76230-F722-ECFC-5C5D-30B43BA163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" y="6356349"/>
            <a:ext cx="815926" cy="365125"/>
          </a:xfrm>
          <a:prstGeom prst="rect">
            <a:avLst/>
          </a:prstGeom>
        </p:spPr>
        <p:txBody>
          <a:bodyPr vert="horz" lIns="26280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fld id="{40208306-4DD9-4F71-B1FF-D65266000FA4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12" name="Symbol zastępczy obrazu 9">
            <a:extLst>
              <a:ext uri="{FF2B5EF4-FFF2-40B4-BE49-F238E27FC236}">
                <a16:creationId xmlns:a16="http://schemas.microsoft.com/office/drawing/2014/main" id="{E0449F52-49DA-E54F-2FF7-EB4180412E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048501" y="0"/>
            <a:ext cx="5143500" cy="6857999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pl-PL" dirty="0"/>
              <a:t>Picture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C55F07E-DB48-EACE-E85B-6E8A89FDFB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3448800"/>
            <a:ext cx="7048500" cy="1508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42888811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 (Statement)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>
            <a:extLst>
              <a:ext uri="{FF2B5EF4-FFF2-40B4-BE49-F238E27FC236}">
                <a16:creationId xmlns:a16="http://schemas.microsoft.com/office/drawing/2014/main" id="{6FD0E7ED-149C-2331-2630-7C49CA24D7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5927" y="6356349"/>
            <a:ext cx="37522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Title</a:t>
            </a:r>
            <a:r>
              <a:rPr lang="pl-PL" dirty="0"/>
              <a:t> of the </a:t>
            </a:r>
            <a:r>
              <a:rPr lang="pl-PL" dirty="0" err="1"/>
              <a:t>presentation</a:t>
            </a:r>
            <a:r>
              <a:rPr lang="pl-PL" dirty="0"/>
              <a:t> / </a:t>
            </a:r>
            <a:r>
              <a:rPr lang="pl-PL" dirty="0" err="1"/>
              <a:t>section</a:t>
            </a:r>
            <a:endParaRPr lang="pl-PL" dirty="0"/>
          </a:p>
        </p:txBody>
      </p:sp>
      <p:sp>
        <p:nvSpPr>
          <p:cNvPr id="3" name="Symbol zastępczy stopki 4">
            <a:extLst>
              <a:ext uri="{FF2B5EF4-FFF2-40B4-BE49-F238E27FC236}">
                <a16:creationId xmlns:a16="http://schemas.microsoft.com/office/drawing/2014/main" id="{05AA0928-695C-4E45-F411-EB52EB1718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546113" y="6356350"/>
            <a:ext cx="2382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www.arcticpaper.com</a:t>
            </a:r>
            <a:endParaRPr lang="pl-PL" dirty="0"/>
          </a:p>
        </p:txBody>
      </p:sp>
      <p:sp>
        <p:nvSpPr>
          <p:cNvPr id="7" name="Symbol zastępczy numeru slajdu 5">
            <a:extLst>
              <a:ext uri="{FF2B5EF4-FFF2-40B4-BE49-F238E27FC236}">
                <a16:creationId xmlns:a16="http://schemas.microsoft.com/office/drawing/2014/main" id="{50A5F49D-CA5C-3D4D-3A80-CE672CFD86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" y="6356349"/>
            <a:ext cx="815926" cy="365125"/>
          </a:xfrm>
          <a:prstGeom prst="rect">
            <a:avLst/>
          </a:prstGeom>
        </p:spPr>
        <p:txBody>
          <a:bodyPr vert="horz" lIns="26280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fld id="{40208306-4DD9-4F71-B1FF-D65266000FA4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Textplatzhalter 4">
            <a:extLst>
              <a:ext uri="{FF2B5EF4-FFF2-40B4-BE49-F238E27FC236}">
                <a16:creationId xmlns:a16="http://schemas.microsoft.com/office/drawing/2014/main" id="{00794F79-1361-DEE4-299F-04BBA9C7CF3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12193200" cy="6307200"/>
          </a:xfrm>
          <a:prstGeom prst="rect">
            <a:avLst/>
          </a:prstGeom>
        </p:spPr>
        <p:txBody>
          <a:bodyPr lIns="720000" tIns="360000" rIns="720000" bIns="360000" anchor="ctr"/>
          <a:lstStyle>
            <a:lvl1pPr marL="0" indent="0" algn="ctr">
              <a:buNone/>
              <a:defRPr sz="3200" b="1" cap="all" baseline="0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1936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 (Long Statement)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>
            <a:extLst>
              <a:ext uri="{FF2B5EF4-FFF2-40B4-BE49-F238E27FC236}">
                <a16:creationId xmlns:a16="http://schemas.microsoft.com/office/drawing/2014/main" id="{1E8825D4-0A5A-3113-511F-6D1A45EC7B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5927" y="6356349"/>
            <a:ext cx="37522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Title</a:t>
            </a:r>
            <a:r>
              <a:rPr lang="pl-PL" dirty="0"/>
              <a:t> of the </a:t>
            </a:r>
            <a:r>
              <a:rPr lang="pl-PL" dirty="0" err="1"/>
              <a:t>presentation</a:t>
            </a:r>
            <a:r>
              <a:rPr lang="pl-PL" dirty="0"/>
              <a:t> / </a:t>
            </a:r>
            <a:r>
              <a:rPr lang="pl-PL" dirty="0" err="1"/>
              <a:t>section</a:t>
            </a:r>
            <a:endParaRPr lang="pl-PL" dirty="0"/>
          </a:p>
        </p:txBody>
      </p:sp>
      <p:sp>
        <p:nvSpPr>
          <p:cNvPr id="3" name="Symbol zastępczy stopki 4">
            <a:extLst>
              <a:ext uri="{FF2B5EF4-FFF2-40B4-BE49-F238E27FC236}">
                <a16:creationId xmlns:a16="http://schemas.microsoft.com/office/drawing/2014/main" id="{5CC25FF2-CB16-5DAD-BEFA-13D3D0AF42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546113" y="6356350"/>
            <a:ext cx="2382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www.arcticpaper.com</a:t>
            </a:r>
            <a:endParaRPr lang="pl-PL" dirty="0"/>
          </a:p>
        </p:txBody>
      </p:sp>
      <p:sp>
        <p:nvSpPr>
          <p:cNvPr id="7" name="Symbol zastępczy numeru slajdu 5">
            <a:extLst>
              <a:ext uri="{FF2B5EF4-FFF2-40B4-BE49-F238E27FC236}">
                <a16:creationId xmlns:a16="http://schemas.microsoft.com/office/drawing/2014/main" id="{00530F11-A733-D980-520C-9A19579ADB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" y="6356349"/>
            <a:ext cx="815926" cy="365125"/>
          </a:xfrm>
          <a:prstGeom prst="rect">
            <a:avLst/>
          </a:prstGeom>
        </p:spPr>
        <p:txBody>
          <a:bodyPr vert="horz" lIns="26280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fld id="{40208306-4DD9-4F71-B1FF-D65266000FA4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Textplatzhalter 4">
            <a:extLst>
              <a:ext uri="{FF2B5EF4-FFF2-40B4-BE49-F238E27FC236}">
                <a16:creationId xmlns:a16="http://schemas.microsoft.com/office/drawing/2014/main" id="{748EF003-7531-7B66-A232-CA5B7143909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12193200" cy="6307200"/>
          </a:xfrm>
          <a:prstGeom prst="rect">
            <a:avLst/>
          </a:prstGeom>
        </p:spPr>
        <p:txBody>
          <a:bodyPr lIns="720000" tIns="360000" rIns="720000" bIns="360000" anchor="ctr"/>
          <a:lstStyle>
            <a:lvl1pPr marL="0" indent="0" algn="ctr">
              <a:buNone/>
              <a:defRPr sz="3200" b="0" cap="none" baseline="0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edit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3705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1">
            <a:extLst>
              <a:ext uri="{FF2B5EF4-FFF2-40B4-BE49-F238E27FC236}">
                <a16:creationId xmlns:a16="http://schemas.microsoft.com/office/drawing/2014/main" id="{67F761FF-73E9-969B-95DC-F7C4621B75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0"/>
            <a:ext cx="12192000" cy="2241550"/>
          </a:xfrm>
          <a:prstGeom prst="rect">
            <a:avLst/>
          </a:prstGeom>
        </p:spPr>
        <p:txBody>
          <a:bodyPr lIns="251999" tIns="198000" anchor="t" anchorCtr="0">
            <a:noAutofit/>
          </a:bodyPr>
          <a:lstStyle>
            <a:lvl1pPr algn="l">
              <a:defRPr sz="4800" b="1" cap="all" baseline="0"/>
            </a:lvl1pPr>
          </a:lstStyle>
          <a:p>
            <a:r>
              <a:rPr lang="pl-PL" dirty="0"/>
              <a:t>CLICK TO EDIT</a:t>
            </a:r>
          </a:p>
        </p:txBody>
      </p:sp>
      <p:sp>
        <p:nvSpPr>
          <p:cNvPr id="2" name="Symbol zastępczy daty 3">
            <a:extLst>
              <a:ext uri="{FF2B5EF4-FFF2-40B4-BE49-F238E27FC236}">
                <a16:creationId xmlns:a16="http://schemas.microsoft.com/office/drawing/2014/main" id="{2E74BC76-5988-B740-60FC-FAD5862F9F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5927" y="6356349"/>
            <a:ext cx="37522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Title</a:t>
            </a:r>
            <a:r>
              <a:rPr lang="pl-PL" dirty="0"/>
              <a:t> of the </a:t>
            </a:r>
            <a:r>
              <a:rPr lang="pl-PL" dirty="0" err="1"/>
              <a:t>presentation</a:t>
            </a:r>
            <a:r>
              <a:rPr lang="pl-PL" dirty="0"/>
              <a:t> / </a:t>
            </a:r>
            <a:r>
              <a:rPr lang="pl-PL" dirty="0" err="1"/>
              <a:t>section</a:t>
            </a:r>
            <a:endParaRPr lang="pl-PL" dirty="0"/>
          </a:p>
        </p:txBody>
      </p:sp>
      <p:sp>
        <p:nvSpPr>
          <p:cNvPr id="7" name="Symbol zastępczy stopki 4">
            <a:extLst>
              <a:ext uri="{FF2B5EF4-FFF2-40B4-BE49-F238E27FC236}">
                <a16:creationId xmlns:a16="http://schemas.microsoft.com/office/drawing/2014/main" id="{65793900-4E97-8BE1-FA1E-814D369FB3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546113" y="6356350"/>
            <a:ext cx="2382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www.arcticpaper.com</a:t>
            </a:r>
            <a:endParaRPr lang="pl-PL" dirty="0"/>
          </a:p>
        </p:txBody>
      </p:sp>
      <p:sp>
        <p:nvSpPr>
          <p:cNvPr id="9" name="Symbol zastępczy numeru slajdu 5">
            <a:extLst>
              <a:ext uri="{FF2B5EF4-FFF2-40B4-BE49-F238E27FC236}">
                <a16:creationId xmlns:a16="http://schemas.microsoft.com/office/drawing/2014/main" id="{262A3AFE-9A0C-E1F2-F944-8432F260AB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" y="6356349"/>
            <a:ext cx="815926" cy="365125"/>
          </a:xfrm>
          <a:prstGeom prst="rect">
            <a:avLst/>
          </a:prstGeom>
        </p:spPr>
        <p:txBody>
          <a:bodyPr vert="horz" lIns="26280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fld id="{40208306-4DD9-4F71-B1FF-D65266000FA4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B7873A3-A6C7-BA2B-B6DE-B9DCA84BFB5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41550"/>
            <a:ext cx="12193200" cy="4068000"/>
          </a:xfrm>
          <a:prstGeom prst="rect">
            <a:avLst/>
          </a:prstGeom>
        </p:spPr>
        <p:txBody>
          <a:bodyPr numCol="2" spcCol="360000"/>
          <a:lstStyle>
            <a:lvl1pPr marL="0" indent="0">
              <a:buNone/>
              <a:defRPr/>
            </a:lvl1pPr>
          </a:lstStyle>
          <a:p>
            <a:pPr lvl="0"/>
            <a:r>
              <a:rPr lang="en-GB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1656864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F756C0C-30F2-436C-4490-A5E15E6E06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5927" y="6356349"/>
            <a:ext cx="3752224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Title</a:t>
            </a:r>
            <a:r>
              <a:rPr lang="pl-PL" dirty="0"/>
              <a:t> of the </a:t>
            </a:r>
            <a:r>
              <a:rPr lang="pl-PL" dirty="0" err="1"/>
              <a:t>presentation</a:t>
            </a:r>
            <a:r>
              <a:rPr lang="pl-PL" dirty="0"/>
              <a:t> / </a:t>
            </a:r>
            <a:r>
              <a:rPr lang="pl-PL" dirty="0" err="1"/>
              <a:t>section</a:t>
            </a:r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58E6E7BF-9924-E5F8-42AF-5860746E94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546113" y="6356350"/>
            <a:ext cx="2382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www.arcticpaper.com</a:t>
            </a:r>
            <a:endParaRPr lang="pl-PL" dirty="0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A900E53-7519-FE59-E971-8830D13E6B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" y="6356349"/>
            <a:ext cx="815926" cy="365125"/>
          </a:xfrm>
          <a:prstGeom prst="rect">
            <a:avLst/>
          </a:prstGeom>
        </p:spPr>
        <p:txBody>
          <a:bodyPr vert="horz" lIns="26280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fld id="{40208306-4DD9-4F71-B1FF-D65266000FA4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Symbol zastępczy tekstu 18">
            <a:extLst>
              <a:ext uri="{FF2B5EF4-FFF2-40B4-BE49-F238E27FC236}">
                <a16:creationId xmlns:a16="http://schemas.microsoft.com/office/drawing/2014/main" id="{D5011CE6-81AA-D6A9-3990-443DEDA8E55D}"/>
              </a:ext>
            </a:extLst>
          </p:cNvPr>
          <p:cNvSpPr txBox="1">
            <a:spLocks/>
          </p:cNvSpPr>
          <p:nvPr userDrawn="1"/>
        </p:nvSpPr>
        <p:spPr>
          <a:xfrm>
            <a:off x="550864" y="2281646"/>
            <a:ext cx="11090274" cy="3487329"/>
          </a:xfrm>
          <a:prstGeom prst="rect">
            <a:avLst/>
          </a:prstGeom>
        </p:spPr>
        <p:txBody>
          <a:bodyPr numCol="2" spcCol="90000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endParaRPr lang="pl-PL" dirty="0"/>
          </a:p>
        </p:txBody>
      </p:sp>
      <p:sp>
        <p:nvSpPr>
          <p:cNvPr id="3" name="Titelplatzhalter 2">
            <a:extLst>
              <a:ext uri="{FF2B5EF4-FFF2-40B4-BE49-F238E27FC236}">
                <a16:creationId xmlns:a16="http://schemas.microsoft.com/office/drawing/2014/main" id="{E0B8B99E-B267-4C3F-C514-0404F8CF3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0"/>
            <a:ext cx="12191999" cy="2241549"/>
          </a:xfrm>
          <a:prstGeom prst="rect">
            <a:avLst/>
          </a:prstGeom>
        </p:spPr>
        <p:txBody>
          <a:bodyPr vert="horz" lIns="252000" tIns="198000" rIns="252000" bIns="198000" rtlCol="0" anchor="t">
            <a:noAutofit/>
          </a:bodyPr>
          <a:lstStyle/>
          <a:p>
            <a:r>
              <a:rPr lang="de-DE" dirty="0"/>
              <a:t>Headline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00A4F868-D5DC-2585-1ECE-1F5EF0088A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2241549"/>
            <a:ext cx="12192000" cy="4067176"/>
          </a:xfrm>
          <a:prstGeom prst="rect">
            <a:avLst/>
          </a:prstGeom>
        </p:spPr>
        <p:txBody>
          <a:bodyPr vert="horz" lIns="262800" tIns="54000" rIns="262800" bIns="72000" rtlCol="0">
            <a:noAutofit/>
          </a:bodyPr>
          <a:lstStyle/>
          <a:p>
            <a:pPr lvl="0"/>
            <a:r>
              <a:rPr lang="de-DE" dirty="0"/>
              <a:t>Copy</a:t>
            </a:r>
          </a:p>
        </p:txBody>
      </p:sp>
    </p:spTree>
    <p:extLst>
      <p:ext uri="{BB962C8B-B14F-4D97-AF65-F5344CB8AC3E}">
        <p14:creationId xmlns:p14="http://schemas.microsoft.com/office/powerpoint/2010/main" val="3735115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19" r:id="rId2"/>
    <p:sldLayoutId id="2147483676" r:id="rId3"/>
    <p:sldLayoutId id="2147483679" r:id="rId4"/>
    <p:sldLayoutId id="2147483720" r:id="rId5"/>
    <p:sldLayoutId id="2147483680" r:id="rId6"/>
    <p:sldLayoutId id="2147483710" r:id="rId7"/>
    <p:sldLayoutId id="2147483712" r:id="rId8"/>
    <p:sldLayoutId id="2147483684" r:id="rId9"/>
    <p:sldLayoutId id="2147483713" r:id="rId10"/>
    <p:sldLayoutId id="2147483715" r:id="rId11"/>
    <p:sldLayoutId id="2147483723" r:id="rId12"/>
    <p:sldLayoutId id="2147483724" r:id="rId13"/>
    <p:sldLayoutId id="2147483716" r:id="rId14"/>
    <p:sldLayoutId id="2147483691" r:id="rId15"/>
    <p:sldLayoutId id="2147483696" r:id="rId16"/>
    <p:sldLayoutId id="2147483722" r:id="rId17"/>
    <p:sldLayoutId id="2147483721" r:id="rId1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4">
          <p15:clr>
            <a:srgbClr val="F26B43"/>
          </p15:clr>
        </p15:guide>
        <p15:guide id="2" pos="166">
          <p15:clr>
            <a:srgbClr val="F26B43"/>
          </p15:clr>
        </p15:guide>
        <p15:guide id="5" pos="7514">
          <p15:clr>
            <a:srgbClr val="F26B43"/>
          </p15:clr>
        </p15:guide>
        <p15:guide id="6" orient="horz" pos="1412" userDrawn="1">
          <p15:clr>
            <a:srgbClr val="F26B43"/>
          </p15:clr>
        </p15:guide>
        <p15:guide id="8" orient="horz" pos="3974">
          <p15:clr>
            <a:srgbClr val="F26B43"/>
          </p15:clr>
        </p15:guide>
        <p15:guide id="9" pos="3840" userDrawn="1">
          <p15:clr>
            <a:srgbClr val="F26B43"/>
          </p15:clr>
        </p15:guide>
        <p15:guide id="10" orient="horz" pos="21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F756C0C-30F2-436C-4490-A5E15E6E06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5927" y="6356349"/>
            <a:ext cx="3752224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Title</a:t>
            </a:r>
            <a:r>
              <a:rPr lang="pl-PL" dirty="0"/>
              <a:t> of the </a:t>
            </a:r>
            <a:r>
              <a:rPr lang="pl-PL" dirty="0" err="1"/>
              <a:t>presentation</a:t>
            </a:r>
            <a:r>
              <a:rPr lang="pl-PL" dirty="0"/>
              <a:t> / </a:t>
            </a:r>
            <a:r>
              <a:rPr lang="pl-PL" dirty="0" err="1"/>
              <a:t>section</a:t>
            </a:r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58E6E7BF-9924-E5F8-42AF-5860746E94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546113" y="6356350"/>
            <a:ext cx="2382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dirty="0" err="1"/>
              <a:t>www.arcticpaper.com</a:t>
            </a:r>
            <a:endParaRPr lang="pl-PL" dirty="0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A900E53-7519-FE59-E971-8830D13E6B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" y="6356349"/>
            <a:ext cx="815926" cy="365125"/>
          </a:xfrm>
          <a:prstGeom prst="rect">
            <a:avLst/>
          </a:prstGeom>
        </p:spPr>
        <p:txBody>
          <a:bodyPr vert="horz" lIns="26280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fld id="{40208306-4DD9-4F71-B1FF-D65266000FA4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Symbol zastępczy tekstu 18">
            <a:extLst>
              <a:ext uri="{FF2B5EF4-FFF2-40B4-BE49-F238E27FC236}">
                <a16:creationId xmlns:a16="http://schemas.microsoft.com/office/drawing/2014/main" id="{D5011CE6-81AA-D6A9-3990-443DEDA8E55D}"/>
              </a:ext>
            </a:extLst>
          </p:cNvPr>
          <p:cNvSpPr txBox="1">
            <a:spLocks/>
          </p:cNvSpPr>
          <p:nvPr userDrawn="1"/>
        </p:nvSpPr>
        <p:spPr>
          <a:xfrm>
            <a:off x="550864" y="2281646"/>
            <a:ext cx="11090274" cy="3487329"/>
          </a:xfrm>
          <a:prstGeom prst="rect">
            <a:avLst/>
          </a:prstGeom>
        </p:spPr>
        <p:txBody>
          <a:bodyPr numCol="2" spcCol="90000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endParaRPr lang="pl-PL" dirty="0"/>
          </a:p>
        </p:txBody>
      </p:sp>
      <p:sp>
        <p:nvSpPr>
          <p:cNvPr id="3" name="Titelplatzhalter 2">
            <a:extLst>
              <a:ext uri="{FF2B5EF4-FFF2-40B4-BE49-F238E27FC236}">
                <a16:creationId xmlns:a16="http://schemas.microsoft.com/office/drawing/2014/main" id="{E0B8B99E-B267-4C3F-C514-0404F8CF3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0"/>
            <a:ext cx="12191999" cy="2241549"/>
          </a:xfrm>
          <a:prstGeom prst="rect">
            <a:avLst/>
          </a:prstGeom>
        </p:spPr>
        <p:txBody>
          <a:bodyPr vert="horz" lIns="252000" tIns="198000" rIns="252000" bIns="198000" rtlCol="0" anchor="t">
            <a:no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00A4F868-D5DC-2585-1ECE-1F5EF0088A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2241549"/>
            <a:ext cx="12192000" cy="4067176"/>
          </a:xfrm>
          <a:prstGeom prst="rect">
            <a:avLst/>
          </a:prstGeom>
        </p:spPr>
        <p:txBody>
          <a:bodyPr vert="horz" lIns="262800" tIns="54000" rIns="262800" bIns="72000" rtlCol="0">
            <a:no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686539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4">
          <p15:clr>
            <a:srgbClr val="F26B43"/>
          </p15:clr>
        </p15:guide>
        <p15:guide id="2" pos="166">
          <p15:clr>
            <a:srgbClr val="F26B43"/>
          </p15:clr>
        </p15:guide>
        <p15:guide id="5" pos="7514">
          <p15:clr>
            <a:srgbClr val="F26B43"/>
          </p15:clr>
        </p15:guide>
        <p15:guide id="6" orient="horz" pos="1412" userDrawn="1">
          <p15:clr>
            <a:srgbClr val="F26B43"/>
          </p15:clr>
        </p15:guide>
        <p15:guide id="8" orient="horz" pos="3974">
          <p15:clr>
            <a:srgbClr val="F26B43"/>
          </p15:clr>
        </p15:guide>
        <p15:guide id="9" pos="3840" userDrawn="1">
          <p15:clr>
            <a:srgbClr val="F26B43"/>
          </p15:clr>
        </p15:guide>
        <p15:guide id="10" orient="horz" pos="2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1F829138-3C29-943E-F05B-A783329A616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DD714E2-9B29-83E2-BEF7-F131A4599F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Tit</a:t>
            </a:r>
            <a:r>
              <a:rPr lang="pl-PL" dirty="0"/>
              <a:t>le</a:t>
            </a:r>
            <a:r>
              <a:rPr lang="en-GB" dirty="0"/>
              <a:t> </a:t>
            </a:r>
            <a:r>
              <a:rPr lang="en-GB" sz="1600" b="0" cap="none" dirty="0"/>
              <a:t>(Arial, caps, bold, 80pt, 3 </a:t>
            </a:r>
            <a:r>
              <a:rPr lang="de-DE" sz="1600" b="0" cap="none" dirty="0" err="1"/>
              <a:t>lines</a:t>
            </a:r>
            <a:r>
              <a:rPr lang="en-GB" sz="1600" b="0" cap="none" dirty="0"/>
              <a:t>)</a:t>
            </a:r>
            <a:endParaRPr lang="en-GB" sz="1600" b="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4FD360E-CD8B-5E65-09D0-FB898CC2FF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28021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5D9F18B5-7040-28C6-49C1-499D06038AB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GB" dirty="0" err="1"/>
              <a:t>HeadLine</a:t>
            </a:r>
            <a:r>
              <a:rPr lang="en-GB" cap="none" dirty="0"/>
              <a:t> </a:t>
            </a:r>
            <a:r>
              <a:rPr lang="en-GB" sz="1600" b="0" cap="none" dirty="0"/>
              <a:t>(Arial, caps, B, 18pt, 1L)</a:t>
            </a:r>
            <a:endParaRPr lang="en-GB" b="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065952C-E369-BFFF-6AAB-CA42210991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Headline </a:t>
            </a:r>
            <a:r>
              <a:rPr lang="en-GB" sz="1600" b="0" cap="none" dirty="0"/>
              <a:t>(Arial, caps, bold, 48pt, 3 lines)</a:t>
            </a:r>
            <a:endParaRPr lang="en-GB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1AB629A-E854-9A6E-27B3-C734103622E2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GB" dirty="0" err="1"/>
              <a:t>HeadLine</a:t>
            </a:r>
            <a:r>
              <a:rPr lang="en-GB" cap="none" dirty="0"/>
              <a:t> </a:t>
            </a:r>
            <a:r>
              <a:rPr lang="en-GB" sz="1600" b="0" cap="none" dirty="0"/>
              <a:t>(Arial, caps, B, 18pt, 1L)</a:t>
            </a:r>
            <a:endParaRPr lang="en-GB" b="0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BE2BFF8-3075-C0EA-F45C-62DAB30E1D98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r>
              <a:rPr lang="en-GB" dirty="0" err="1"/>
              <a:t>HeadLine</a:t>
            </a:r>
            <a:r>
              <a:rPr lang="en-GB" cap="none" dirty="0"/>
              <a:t> </a:t>
            </a:r>
            <a:r>
              <a:rPr lang="en-GB" sz="1600" b="0" cap="none" dirty="0"/>
              <a:t>(Arial, caps, B, 18pt, 1L)</a:t>
            </a:r>
            <a:endParaRPr lang="en-GB" b="0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15F5A6AE-0867-72DC-14EB-8C38BF96164E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r>
              <a:rPr lang="en-GB" dirty="0" err="1"/>
              <a:t>HeadLine</a:t>
            </a:r>
            <a:r>
              <a:rPr lang="en-GB" cap="none" dirty="0"/>
              <a:t> </a:t>
            </a:r>
            <a:r>
              <a:rPr lang="en-GB" sz="1600" b="0" cap="none" dirty="0"/>
              <a:t>(Arial, caps, B, 18pt, 1L)</a:t>
            </a:r>
            <a:endParaRPr lang="en-GB" b="0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D921BF8-E6EE-1183-A183-3DD6AC46007E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GB" dirty="0" err="1"/>
              <a:t>HeadLine</a:t>
            </a:r>
            <a:r>
              <a:rPr lang="en-GB" cap="none" dirty="0"/>
              <a:t> </a:t>
            </a:r>
            <a:r>
              <a:rPr lang="en-GB" sz="1600" b="0" cap="none" dirty="0"/>
              <a:t>(Arial, caps, B, 18pt, 1L)</a:t>
            </a:r>
            <a:endParaRPr lang="en-GB" b="0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6F360A0F-6EC6-EA64-A810-859691C2C513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r>
              <a:rPr lang="en-GB" dirty="0" err="1"/>
              <a:t>HeadLine</a:t>
            </a:r>
            <a:r>
              <a:rPr lang="en-GB" cap="none" dirty="0"/>
              <a:t> </a:t>
            </a:r>
            <a:r>
              <a:rPr lang="en-GB" sz="1600" b="0" cap="none" dirty="0"/>
              <a:t>(Arial, caps, B, 18pt, 1L)</a:t>
            </a:r>
            <a:endParaRPr lang="en-GB" b="0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1692874C-E931-91EB-FDA4-F8D7FEE21E4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pl-PL"/>
              <a:t>Title of the presentation / section</a:t>
            </a:r>
            <a:endParaRPr lang="pl-PL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6459C8AD-7358-2A35-EFE3-DE136A4AED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/>
              <a:t>www.arcticpaper.com</a:t>
            </a:r>
            <a:endParaRPr lang="pl-PL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A867B526-F30C-7E54-973C-9BD9C7CB15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208306-4DD9-4F71-B1FF-D65266000FA4}" type="slidenum">
              <a:rPr lang="pl-PL" smtClean="0"/>
              <a:pPr/>
              <a:t>10</a:t>
            </a:fld>
            <a:endParaRPr lang="pl-PL" dirty="0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F1E1C612-7FBD-3E6F-192E-7213C25F9495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r>
              <a:rPr lang="en-GB" dirty="0"/>
              <a:t>Copy (Arial, 14pt, 7 Lines)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B281B7E7-5574-6981-4CEE-4D9090ABB174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r>
              <a:rPr lang="en-GB" dirty="0"/>
              <a:t>Copy (Arial, 14pt, 7 Lines)</a:t>
            </a:r>
          </a:p>
          <a:p>
            <a:endParaRPr lang="en-GB" dirty="0"/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5170BD2D-D457-B852-FFA4-72FC5C421AD6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r>
              <a:rPr lang="en-GB" dirty="0"/>
              <a:t>Copy (Arial, 14pt, 7 Lines)</a:t>
            </a:r>
          </a:p>
          <a:p>
            <a:endParaRPr lang="en-GB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751AC5CB-3E33-F01B-8B27-570781D8BBA0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r>
              <a:rPr lang="en-GB" dirty="0"/>
              <a:t>Copy (Arial, 14pt, 7 Lines)</a:t>
            </a:r>
          </a:p>
          <a:p>
            <a:endParaRPr lang="en-GB" dirty="0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7F6C101B-497E-EC8E-B549-F7111F3FBB20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r>
              <a:rPr lang="en-GB" dirty="0"/>
              <a:t>Copy (Arial, 14pt, 7 Lines)</a:t>
            </a:r>
          </a:p>
          <a:p>
            <a:endParaRPr lang="en-GB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62F1FBAF-1077-B3B6-2A72-2DDECF508DA0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r>
              <a:rPr lang="en-GB" dirty="0"/>
              <a:t>Copy (Arial, 14pt, 7 Lines)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4354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7B8EA92-73B8-49FA-EB63-D0955B68083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GB" dirty="0" err="1"/>
              <a:t>HeadLine</a:t>
            </a:r>
            <a:r>
              <a:rPr lang="en-GB" cap="none" dirty="0"/>
              <a:t> </a:t>
            </a:r>
            <a:r>
              <a:rPr lang="en-GB" sz="1600" b="0" cap="none" dirty="0"/>
              <a:t>(Arial, caps, bold, 18pt, 1 line)</a:t>
            </a:r>
            <a:endParaRPr lang="en-GB" b="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1E332EA-C078-9A00-9BDD-3310A210F8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Headline </a:t>
            </a:r>
            <a:r>
              <a:rPr lang="en-GB" sz="1600" b="0" cap="none" dirty="0"/>
              <a:t>(Arial, caps, bold, 48pt, 3 lines)</a:t>
            </a:r>
            <a:endParaRPr lang="en-GB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072233E-89B3-E42C-CCEA-A8DED3744D04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r>
              <a:rPr lang="en-GB" dirty="0" err="1"/>
              <a:t>HeadLine</a:t>
            </a:r>
            <a:r>
              <a:rPr lang="en-GB" cap="none" dirty="0"/>
              <a:t> </a:t>
            </a:r>
            <a:r>
              <a:rPr lang="en-GB" sz="1600" b="0" cap="none" dirty="0"/>
              <a:t>(Arial, caps, bold, 18pt, 1 line)</a:t>
            </a:r>
            <a:endParaRPr lang="en-GB" b="0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44A1D89-2025-74C8-D4A6-C2E2E2F9B918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r>
              <a:rPr lang="en-GB" dirty="0" err="1"/>
              <a:t>HeadLine</a:t>
            </a:r>
            <a:r>
              <a:rPr lang="en-GB" cap="none" dirty="0"/>
              <a:t> </a:t>
            </a:r>
            <a:r>
              <a:rPr lang="en-GB" sz="1600" b="0" cap="none" dirty="0"/>
              <a:t>(Arial, caps, bold, 18pt, 1 line)</a:t>
            </a:r>
            <a:endParaRPr lang="en-GB" b="0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52FD5C0B-D997-7E8C-2057-72CD21D70637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r>
              <a:rPr lang="en-GB" dirty="0" err="1"/>
              <a:t>HeadLine</a:t>
            </a:r>
            <a:r>
              <a:rPr lang="en-GB" cap="none" dirty="0"/>
              <a:t> </a:t>
            </a:r>
            <a:r>
              <a:rPr lang="en-GB" sz="1600" b="0" cap="none" dirty="0"/>
              <a:t>(Arial, caps, bold, 18pt, 1 line)</a:t>
            </a:r>
            <a:endParaRPr lang="en-GB" b="0" dirty="0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922C184-9AC5-6F5B-3C3F-DEDA5F5B7A5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pl-PL"/>
              <a:t>Title of the presentation / section</a:t>
            </a:r>
            <a:endParaRPr lang="pl-PL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12637F89-D515-16CB-7D09-057053E6EF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/>
              <a:t>www.arcticpaper.com</a:t>
            </a:r>
            <a:endParaRPr lang="pl-PL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BBD139D-2C0F-C7FC-DEC3-E61886A3A8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208306-4DD9-4F71-B1FF-D65266000FA4}" type="slidenum">
              <a:rPr lang="pl-PL" smtClean="0"/>
              <a:pPr/>
              <a:t>11</a:t>
            </a:fld>
            <a:endParaRPr lang="pl-PL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374FD034-3FEA-A197-0070-4BAB08D44530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r>
              <a:rPr lang="en-GB" dirty="0"/>
              <a:t>Copy (Arial, 14pt, 7 Lines)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09643D5-6567-F4F5-06BE-B9B07C5706DE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r>
              <a:rPr lang="en-GB" dirty="0"/>
              <a:t>Copy (Arial, 14pt, 7 Lines)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680E76AB-0271-7862-A68C-DB19994284DB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r>
              <a:rPr lang="en-GB" dirty="0"/>
              <a:t>Copy (Arial, 14pt, 7 Lines)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8CC32AF6-4FB8-9B86-FF14-1F2C85077154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r>
              <a:rPr lang="en-GB" dirty="0"/>
              <a:t>Copy (Arial, 14pt, 7 Lines)</a:t>
            </a:r>
          </a:p>
        </p:txBody>
      </p:sp>
    </p:spTree>
    <p:extLst>
      <p:ext uri="{BB962C8B-B14F-4D97-AF65-F5344CB8AC3E}">
        <p14:creationId xmlns:p14="http://schemas.microsoft.com/office/powerpoint/2010/main" val="6630275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579B4CF8-2A70-BA99-9096-0795F29FFA5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58AC468-B867-399F-2D41-834E82C5F4E4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pl-PL"/>
              <a:t>Title of the presentation / section</a:t>
            </a:r>
            <a:endParaRPr lang="pl-PL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CBB8086-55D1-1AEF-06A3-CD8A835A93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/>
              <a:t>www.arcticpaper.com</a:t>
            </a:r>
            <a:endParaRPr lang="pl-PL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3428E75-9516-F64F-AA67-97B46A9987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208306-4DD9-4F71-B1FF-D65266000FA4}" type="slidenum">
              <a:rPr lang="pl-PL" smtClean="0"/>
              <a:pPr/>
              <a:t>12</a:t>
            </a:fld>
            <a:endParaRPr lang="pl-PL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3B27130-D04F-89E1-2F9B-F708FD3233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Headline </a:t>
            </a:r>
            <a:r>
              <a:rPr lang="en-GB" sz="1600" b="0" cap="none" dirty="0"/>
              <a:t>(Arial, caps, bold, 32pt, 3 lines)</a:t>
            </a:r>
            <a:endParaRPr lang="en-GB" sz="1600" b="0" dirty="0"/>
          </a:p>
        </p:txBody>
      </p:sp>
    </p:spTree>
    <p:extLst>
      <p:ext uri="{BB962C8B-B14F-4D97-AF65-F5344CB8AC3E}">
        <p14:creationId xmlns:p14="http://schemas.microsoft.com/office/powerpoint/2010/main" val="12446204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1CB24DC8-63B9-373D-79C3-52B814F484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7CA4EA0-03E9-0906-1F5B-2A902EC595B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pl-PL"/>
              <a:t>Title of the presentation / section</a:t>
            </a:r>
            <a:endParaRPr lang="pl-PL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7927A6B-7357-0CE4-43D0-6A539813F2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/>
              <a:t>www.arcticpaper.com</a:t>
            </a:r>
            <a:endParaRPr lang="pl-PL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1998DF2-6678-F051-7AC1-DC56750CAE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208306-4DD9-4F71-B1FF-D65266000FA4}" type="slidenum">
              <a:rPr lang="pl-PL" smtClean="0"/>
              <a:pPr/>
              <a:t>13</a:t>
            </a:fld>
            <a:endParaRPr lang="pl-PL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97EEDA8-733E-EA90-2B3B-4CF6C4E2B3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Headline </a:t>
            </a:r>
            <a:r>
              <a:rPr lang="en-GB" sz="1600" b="0" cap="none" dirty="0"/>
              <a:t>(Arial, caps, bold, 32pt, 3 lines)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5282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E13DDE-E384-F206-2098-D8E8CD380F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Headline </a:t>
            </a:r>
            <a:r>
              <a:rPr lang="en-GB" sz="1600" b="0" cap="none" dirty="0"/>
              <a:t>(Arial, caps, bold, 32pt, 4 lines)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5B1CB47-3E1C-C6FC-F985-8686C87B05C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2241550"/>
            <a:ext cx="7048501" cy="3543936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Copy (Arial, 16pt, 14 lines)</a:t>
            </a:r>
          </a:p>
          <a:p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584394A-EF87-33FF-D140-F50F64DE7A54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pl-PL"/>
              <a:t>Title of the presentation / section</a:t>
            </a:r>
            <a:endParaRPr lang="pl-PL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ADC8B13-C9D2-B2CD-4414-09CCED53F8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/>
              <a:t>www.arcticpaper.com</a:t>
            </a:r>
            <a:endParaRPr lang="pl-PL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9FDFD35-29E3-EAE9-D510-28778757EB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208306-4DD9-4F71-B1FF-D65266000FA4}" type="slidenum">
              <a:rPr lang="pl-PL" smtClean="0"/>
              <a:pPr/>
              <a:t>14</a:t>
            </a:fld>
            <a:endParaRPr lang="pl-PL" dirty="0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8BE153BE-9FAC-481E-7976-62B83F096DF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38174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31E93744-452F-4506-D962-0B5D0BE706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A694F87-B853-C814-0FBC-86ECAE797359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GB" dirty="0"/>
              <a:t>HL </a:t>
            </a:r>
            <a:r>
              <a:rPr lang="en-GB" b="0" cap="none" dirty="0"/>
              <a:t>(Arial, caps, B, 16pt, 1L)</a:t>
            </a:r>
            <a:endParaRPr lang="en-GB" b="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13D3DF0-3700-3B74-6F2B-C63C745853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Headline </a:t>
            </a:r>
            <a:r>
              <a:rPr lang="en-GB" sz="1600" b="0" cap="none" dirty="0"/>
              <a:t>(Arial, caps, bold, 32pt, 4 lines) </a:t>
            </a:r>
            <a:endParaRPr lang="en-GB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B2F25BCF-575E-3438-28E9-B817CC41866A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C71F2610-AB44-6689-E614-9187E93E1947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en-GB" dirty="0"/>
              <a:t>HL </a:t>
            </a:r>
            <a:r>
              <a:rPr lang="en-GB" b="0" cap="none" dirty="0"/>
              <a:t>(Arial, caps, B, 16pt, 1L)</a:t>
            </a:r>
            <a:endParaRPr lang="en-GB" b="0" dirty="0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A8E4AF0B-7BCE-B35F-787F-7E2834E908C6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43B39102-6D01-C5F9-7572-BD18F27A3782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r>
              <a:rPr lang="en-GB" dirty="0"/>
              <a:t>HL </a:t>
            </a:r>
            <a:r>
              <a:rPr lang="en-GB" b="0" cap="none" dirty="0"/>
              <a:t>(Arial, caps, B, 16pt, 1L)</a:t>
            </a:r>
            <a:endParaRPr lang="en-GB" b="0" dirty="0"/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5837326C-219A-A646-B99F-5A3F1B2F4E26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74C537D8-C482-218B-D296-83472E923126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r>
              <a:rPr lang="en-GB" dirty="0"/>
              <a:t>HL </a:t>
            </a:r>
            <a:r>
              <a:rPr lang="en-GB" b="0" cap="none" dirty="0"/>
              <a:t>(Arial, caps, B, 16pt, 1L)</a:t>
            </a:r>
            <a:endParaRPr lang="en-GB" b="0" dirty="0"/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0AE38142-86D6-E551-8106-1C841E60BBF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pl-PL"/>
              <a:t>Title of the presentation / section</a:t>
            </a:r>
            <a:endParaRPr lang="pl-PL" dirty="0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3723B9C0-AB00-CAD8-12C9-FB8B4172A9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/>
              <a:t>www.arcticpaper.com</a:t>
            </a:r>
            <a:endParaRPr lang="pl-PL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4E534EF2-DDAC-61D6-A797-11D5873914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208306-4DD9-4F71-B1FF-D65266000FA4}" type="slidenum">
              <a:rPr lang="pl-PL" smtClean="0"/>
              <a:pPr/>
              <a:t>15</a:t>
            </a:fld>
            <a:endParaRPr lang="pl-PL" dirty="0"/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26C725B8-9F8D-F07F-2A4F-814643728E4A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GB" dirty="0"/>
              <a:t>Copy (Arial, 14pt, 3 lines)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41D34B39-560C-5D91-5381-5B5372C038AE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r>
              <a:rPr lang="en-GB" dirty="0"/>
              <a:t>Copy (Arial, 14pt, 3 lines)</a:t>
            </a:r>
          </a:p>
          <a:p>
            <a:endParaRPr lang="en-GB" dirty="0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9D3ED713-DF89-6772-EC98-1CD80737ADEB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r>
              <a:rPr lang="en-GB" dirty="0"/>
              <a:t>Copy (Arial, 14pt, 3 lines)</a:t>
            </a:r>
          </a:p>
          <a:p>
            <a:endParaRPr lang="en-GB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A0151AD3-B1BB-96FC-127A-B6C33E58FFB4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r>
              <a:rPr lang="en-GB" dirty="0"/>
              <a:t>Copy (Arial, 14pt, 3 lines)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99711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14348CAD-354A-724A-34FA-D44734755C1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7048501" y="2241550"/>
            <a:ext cx="5143500" cy="3543936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Copy (Arial, 16pt, 14 lines)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AFF0DBB-C029-0A75-1C0D-468C9E250B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Headline </a:t>
            </a:r>
            <a:r>
              <a:rPr lang="en-GB" sz="1600" b="0" cap="none" dirty="0"/>
              <a:t>(Arial, caps, bold, 48pt, 3 lines)</a:t>
            </a:r>
            <a:endParaRPr lang="en-GB" sz="1600" b="0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F972F37-6342-D035-2E74-80F567ECF1F9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pl-PL"/>
              <a:t>Title of the presentation / section</a:t>
            </a:r>
            <a:endParaRPr lang="pl-PL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D19D1BA-B2FB-801C-D1CD-7C4652FD3B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/>
              <a:t>www.arcticpaper.com</a:t>
            </a:r>
            <a:endParaRPr lang="pl-PL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E47D332-EF77-BB4C-8DCD-3652433F3B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208306-4DD9-4F71-B1FF-D65266000FA4}" type="slidenum">
              <a:rPr lang="pl-PL" smtClean="0"/>
              <a:pPr/>
              <a:t>16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547722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23CC3A-25BE-078C-CE36-38658BD3FC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Headline </a:t>
            </a:r>
            <a:r>
              <a:rPr lang="en-GB" sz="1600" b="0" cap="none" dirty="0"/>
              <a:t>(Arial, caps, bold, 48pt, 3 lines)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8035D9F-62EF-2C42-77DF-3E8359DEFF6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pl-PL"/>
              <a:t>Title of the presentation / section</a:t>
            </a:r>
            <a:endParaRPr lang="pl-PL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B23E703-1FE2-0F36-DBAF-8F666FC52F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/>
              <a:t>www.arcticpaper.com</a:t>
            </a:r>
            <a:endParaRPr lang="pl-PL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708AF69-9A07-72F5-C33D-C0687F041A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208306-4DD9-4F71-B1FF-D65266000FA4}" type="slidenum">
              <a:rPr lang="pl-PL" smtClean="0"/>
              <a:pPr/>
              <a:t>17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546546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0AC10B-28F4-171E-1F97-8201763C66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Headline </a:t>
            </a:r>
            <a:r>
              <a:rPr lang="en-GB" sz="1600" b="0" cap="none" dirty="0"/>
              <a:t>(Arial, caps, bold, 48pt, 3 lines)</a:t>
            </a:r>
            <a:endParaRPr lang="en-GB" sz="1600" b="0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2DE7DD1-987F-5DE2-CFAB-8BFB1FC89FF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Sub-Headline </a:t>
            </a:r>
            <a:r>
              <a:rPr lang="en-GB" b="0" cap="none" dirty="0">
                <a:solidFill>
                  <a:schemeClr val="tx1"/>
                </a:solidFill>
              </a:rPr>
              <a:t>(Arial, bold, 16pt, 1 line)</a:t>
            </a:r>
            <a:endParaRPr lang="en-GB" b="0" dirty="0">
              <a:solidFill>
                <a:schemeClr val="tx1"/>
              </a:solidFill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990E75-2737-FCAE-EA9C-135F486C4DA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-1" y="3764882"/>
            <a:ext cx="12192001" cy="1391622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Copy (Arial, 16pt, 6 lines)</a:t>
            </a:r>
          </a:p>
        </p:txBody>
      </p:sp>
    </p:spTree>
    <p:extLst>
      <p:ext uri="{BB962C8B-B14F-4D97-AF65-F5344CB8AC3E}">
        <p14:creationId xmlns:p14="http://schemas.microsoft.com/office/powerpoint/2010/main" val="32901057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548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A914B0C2-01E0-2030-6FC7-4CAEB4A84BD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88D9620-3069-A2D2-0620-4443979645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Tit</a:t>
            </a:r>
            <a:r>
              <a:rPr lang="pl-PL" dirty="0"/>
              <a:t>le</a:t>
            </a:r>
            <a:r>
              <a:rPr lang="en-GB" dirty="0"/>
              <a:t> </a:t>
            </a:r>
            <a:r>
              <a:rPr lang="en-GB" sz="1600" b="0" cap="none" dirty="0"/>
              <a:t>(Arial, caps, bold, 80pt, 3 </a:t>
            </a:r>
            <a:r>
              <a:rPr lang="de-DE" sz="1600" b="0" cap="none" dirty="0" err="1"/>
              <a:t>lines</a:t>
            </a:r>
            <a:r>
              <a:rPr lang="en-GB" sz="1600" b="0" cap="none" dirty="0"/>
              <a:t>)</a:t>
            </a:r>
            <a:endParaRPr lang="en-GB" sz="1600" b="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48C5E2F-1D4F-C3AC-0ABC-37C492A994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45488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95660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43649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09110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11846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34289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91580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120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A96967D-F105-914B-5B9F-763CDF4D039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GB" dirty="0"/>
              <a:t>Headline </a:t>
            </a:r>
            <a:r>
              <a:rPr lang="en-GB" sz="1600" b="0" dirty="0"/>
              <a:t>(Arial, bold, 20pt, 1 line) </a:t>
            </a:r>
          </a:p>
          <a:p>
            <a:endParaRPr lang="en-GB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5E14797-52D4-1F5A-E82A-F809FF9ED72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Headline </a:t>
            </a:r>
            <a:r>
              <a:rPr lang="en-GB" sz="1600" b="0" dirty="0"/>
              <a:t>(Arial, bold, 20pt, 1 line) </a:t>
            </a:r>
            <a:endParaRPr lang="en-GB" b="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D065C29-A212-CD9A-A0A2-F9922E3A2D2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GB" dirty="0"/>
              <a:t>Headline </a:t>
            </a:r>
            <a:r>
              <a:rPr lang="en-GB" sz="1600" b="0" dirty="0"/>
              <a:t>(Arial, bold, 20pt, 1 line) </a:t>
            </a:r>
          </a:p>
          <a:p>
            <a:endParaRPr lang="en-GB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3096D8B-40F5-5B5F-C259-9156D4F6A00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Headline </a:t>
            </a:r>
            <a:r>
              <a:rPr lang="en-GB" sz="1600" b="0" dirty="0"/>
              <a:t>(Arial, bold, 20pt, 1 line) </a:t>
            </a:r>
            <a:endParaRPr lang="en-GB" b="0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608C2BC-A26D-647C-6EE1-46B96304F29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GB" dirty="0"/>
              <a:t>Headline </a:t>
            </a:r>
            <a:r>
              <a:rPr lang="en-GB" sz="1600" b="0" dirty="0"/>
              <a:t>(Arial, bold, 20pt, 1 line) </a:t>
            </a:r>
            <a:endParaRPr lang="en-GB" b="0" dirty="0"/>
          </a:p>
          <a:p>
            <a:endParaRPr lang="en-GB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419350E-A963-08D6-1A1D-831A6623A64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GB" dirty="0"/>
              <a:t>Headline </a:t>
            </a:r>
            <a:r>
              <a:rPr lang="en-GB" sz="1600" b="0" dirty="0"/>
              <a:t>(Arial, bold, 20pt, 1 line) </a:t>
            </a:r>
            <a:endParaRPr lang="en-GB" b="0" dirty="0"/>
          </a:p>
          <a:p>
            <a:endParaRPr lang="en-GB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F59E0076-F5C8-B6EB-310F-C550344B6BB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Sub-Headline (Arial, 16pt, 2 lines)</a:t>
            </a: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94BEB0B8-AB08-DBF7-C482-4922B5F4578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Sub-Headline (Arial, 16pt, 2 lines)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47A7BCA-884A-BA26-D623-22D36D8080D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Sub-Headline (Arial, 16pt, 2 lines)</a:t>
            </a: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4C99C887-A369-2DEC-1F2A-EA5D5F2D75AD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Sub-Headline (Arial, 16pt, 2 lines)</a:t>
            </a: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D6546D8C-5914-90DF-4D57-022C3CB6D82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Sub-Headline (Arial, 16pt, 2 lines)</a:t>
            </a: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6D65BA7D-B18F-EF9A-C3F4-3ABA476DAEFA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Sub-Headline (Arial, 16pt, 2 lines)</a:t>
            </a: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4" name="Titel 13">
            <a:extLst>
              <a:ext uri="{FF2B5EF4-FFF2-40B4-BE49-F238E27FC236}">
                <a16:creationId xmlns:a16="http://schemas.microsoft.com/office/drawing/2014/main" id="{99066FB0-8B67-E7CA-35A8-EF2CE27405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Headline </a:t>
            </a:r>
            <a:r>
              <a:rPr lang="en-GB" sz="1600" b="0" cap="none" dirty="0"/>
              <a:t>(Arial, caps, bold, 48pt, 3 lines)</a:t>
            </a:r>
            <a:endParaRPr lang="en-GB" sz="1600" b="0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2059BE60-9D04-69FD-FCEB-0B9CD97CF2B0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GB" dirty="0"/>
              <a:t>1</a:t>
            </a:r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354FDB07-9D42-2F9A-3396-01F510B98DD8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GB" dirty="0"/>
              <a:t>2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80233EBC-6F95-063B-1BCE-41402076D6D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GB" dirty="0"/>
              <a:t>3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A3DD350B-6256-14BF-2E59-A257444E5AE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GB" dirty="0"/>
              <a:t>4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B997585C-08B7-CF87-B0BD-C953BA5BF926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GB" dirty="0"/>
              <a:t>5</a:t>
            </a:r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A2A6BFF2-8883-D296-885B-A23D89DE3D04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GB" dirty="0"/>
              <a:t>6</a:t>
            </a:r>
          </a:p>
        </p:txBody>
      </p:sp>
      <p:sp>
        <p:nvSpPr>
          <p:cNvPr id="21" name="Datumsplatzhalter 20">
            <a:extLst>
              <a:ext uri="{FF2B5EF4-FFF2-40B4-BE49-F238E27FC236}">
                <a16:creationId xmlns:a16="http://schemas.microsoft.com/office/drawing/2014/main" id="{A1CCFE6B-0E0C-C888-09CA-90192077AAE5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pl-PL"/>
              <a:t>Title of the presentation / section</a:t>
            </a:r>
            <a:endParaRPr lang="pl-PL" dirty="0"/>
          </a:p>
        </p:txBody>
      </p:sp>
      <p:sp>
        <p:nvSpPr>
          <p:cNvPr id="22" name="Fußzeilenplatzhalter 21">
            <a:extLst>
              <a:ext uri="{FF2B5EF4-FFF2-40B4-BE49-F238E27FC236}">
                <a16:creationId xmlns:a16="http://schemas.microsoft.com/office/drawing/2014/main" id="{283CB686-0CB6-92D2-3382-BBBF8FBF24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/>
              <a:t>www.arcticpaper.com</a:t>
            </a:r>
            <a:endParaRPr lang="pl-PL" dirty="0"/>
          </a:p>
        </p:txBody>
      </p:sp>
      <p:sp>
        <p:nvSpPr>
          <p:cNvPr id="23" name="Foliennummernplatzhalter 22">
            <a:extLst>
              <a:ext uri="{FF2B5EF4-FFF2-40B4-BE49-F238E27FC236}">
                <a16:creationId xmlns:a16="http://schemas.microsoft.com/office/drawing/2014/main" id="{F83B8FD6-C840-A0B2-EC84-1A7ED5999D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208306-4DD9-4F71-B1FF-D65266000FA4}" type="slidenum">
              <a:rPr lang="pl-PL" smtClean="0"/>
              <a:pPr/>
              <a:t>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86860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4CCD3586-258D-CB18-A4C8-88DEDC009E8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67A4BEC-0CEF-ED87-2402-D6E03683F2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Headline </a:t>
            </a:r>
            <a:r>
              <a:rPr lang="en-GB" sz="1600" b="0" cap="none" dirty="0"/>
              <a:t>(Arial, caps, bold, 80pt, 3 </a:t>
            </a:r>
            <a:r>
              <a:rPr lang="de-DE" sz="1600" b="0" cap="none" dirty="0" err="1"/>
              <a:t>lines</a:t>
            </a:r>
            <a:r>
              <a:rPr lang="en-GB" sz="1600" b="0" cap="none" dirty="0"/>
              <a:t>)</a:t>
            </a:r>
            <a:endParaRPr lang="en-GB" sz="1600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A05D821-48B6-1070-C58C-C7A0300FDDD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pl-PL"/>
              <a:t>Title of the presentation / section</a:t>
            </a:r>
            <a:endParaRPr lang="pl-PL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3330C89-42A9-AD0D-7C0D-2CF37C226B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/>
              <a:t>www.arcticpaper.com</a:t>
            </a:r>
            <a:endParaRPr lang="pl-PL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8B7CC7A-A9CE-E183-240D-A418571E62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208306-4DD9-4F71-B1FF-D65266000FA4}" type="slidenum">
              <a:rPr lang="pl-PL" smtClean="0"/>
              <a:pPr/>
              <a:t>4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78610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364DE961-EF66-FEBB-91D1-078FC508FEA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84D2DA1-A08C-FAB6-0201-7B72A1D281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Headline </a:t>
            </a:r>
            <a:r>
              <a:rPr lang="en-GB" sz="1600" b="0" cap="none" dirty="0"/>
              <a:t>(Arial, caps, bold, 80pt, 3 </a:t>
            </a:r>
            <a:r>
              <a:rPr lang="de-DE" sz="1600" b="0" cap="none" dirty="0" err="1"/>
              <a:t>lines</a:t>
            </a:r>
            <a:r>
              <a:rPr lang="en-GB" sz="1600" b="0" cap="none" dirty="0"/>
              <a:t>)</a:t>
            </a:r>
            <a:endParaRPr lang="en-GB" sz="1600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327115E-0192-1FC9-E5C8-C5FC3F9DCBD4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pl-PL"/>
              <a:t>Title of the presentation / section</a:t>
            </a:r>
            <a:endParaRPr lang="pl-PL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E5F0DE9-EF1B-478E-9546-7579F5E8B8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/>
              <a:t>www.arcticpaper.com</a:t>
            </a:r>
            <a:endParaRPr lang="pl-PL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CA19A28-0918-487D-0AEC-DDF9DA95BB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208306-4DD9-4F71-B1FF-D65266000FA4}" type="slidenum">
              <a:rPr lang="pl-PL" smtClean="0"/>
              <a:pPr/>
              <a:t>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60628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7E70B6-B299-229D-3E54-976CF73134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Headline </a:t>
            </a:r>
            <a:r>
              <a:rPr lang="en-GB" sz="1600" b="0" cap="none" dirty="0"/>
              <a:t>(Arial, caps, bold, 48pt, 5 lines)</a:t>
            </a:r>
            <a:endParaRPr lang="en-GB" sz="1600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3977CB4-621D-6C36-714A-A1D18D3C024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pl-PL"/>
              <a:t>Title of the presentation / section</a:t>
            </a:r>
            <a:endParaRPr lang="pl-PL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58ED00D-E1C9-A10B-DB3A-A0BC26FCDC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/>
              <a:t>www.arcticpaper.com</a:t>
            </a:r>
            <a:endParaRPr lang="pl-PL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29F90FC-878D-E787-118F-4F7DCE4EE5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208306-4DD9-4F71-B1FF-D65266000FA4}" type="slidenum">
              <a:rPr lang="pl-PL" smtClean="0"/>
              <a:pPr/>
              <a:t>6</a:t>
            </a:fld>
            <a:endParaRPr lang="pl-PL" dirty="0"/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82456B66-A88E-41E0-BC9E-56DAD0B2AA4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2F49EEB9-2907-1DA7-3EC9-28F83E61B0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Copy (Arial, 16pt, 10 lines)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715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824DC90-885D-3E64-3D3B-CDB4F1D69F4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pl-PL"/>
              <a:t>Title of the presentation / section</a:t>
            </a:r>
            <a:endParaRPr lang="pl-PL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1C84BFB-CF76-8032-C8EB-2599C3BA1F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/>
              <a:t>www.arcticpaper.com</a:t>
            </a:r>
            <a:endParaRPr lang="pl-PL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6BF0289-2265-8826-A3AC-C8A38318CB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208306-4DD9-4F71-B1FF-D65266000FA4}" type="slidenum">
              <a:rPr lang="pl-PL" smtClean="0"/>
              <a:pPr/>
              <a:t>7</a:t>
            </a:fld>
            <a:endParaRPr lang="pl-PL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F222010-BC0F-09A0-50F6-9EE3FFF5F4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Short Statement </a:t>
            </a:r>
            <a:r>
              <a:rPr lang="en-GB" sz="1600" b="0" cap="none" dirty="0"/>
              <a:t>(Arial, caps, bold, 32pt, 3 lines)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11129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4FAEC8C-BE66-2626-83AF-4F83DEFAB01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pl-PL"/>
              <a:t>Title of the presentation / section</a:t>
            </a:r>
            <a:endParaRPr lang="pl-PL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7421DFA-0F87-5542-074B-876D441CF6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/>
              <a:t>www.arcticpaper.com</a:t>
            </a:r>
            <a:endParaRPr lang="pl-PL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B1F3932-20B6-67EE-4956-0B6B72E943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208306-4DD9-4F71-B1FF-D65266000FA4}" type="slidenum">
              <a:rPr lang="pl-PL" smtClean="0"/>
              <a:pPr/>
              <a:t>8</a:t>
            </a:fld>
            <a:endParaRPr lang="pl-PL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F5980E3-1355-A56A-122A-442111D69C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Long Statement </a:t>
            </a:r>
            <a:r>
              <a:rPr lang="en-GB" sz="1600" dirty="0"/>
              <a:t>(Arial, 32pt, 6 lines)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15949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F1E7F1-8D8E-A642-7747-3A53E6D1ED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Headline </a:t>
            </a:r>
            <a:r>
              <a:rPr lang="en-GB" sz="1600" b="0" cap="none" dirty="0"/>
              <a:t>(Arial, caps, bold, 48pt, 3 lines)</a:t>
            </a:r>
            <a:endParaRPr lang="en-GB" b="0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57E5D84-8D42-41B3-9F45-834F10D441E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pl-PL"/>
              <a:t>Title of the presentation / section</a:t>
            </a:r>
            <a:endParaRPr lang="pl-PL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948C2FE-DFE3-63A1-3D27-47CEB308A8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pl-PL"/>
              <a:t>www.arcticpaper.com</a:t>
            </a:r>
            <a:endParaRPr lang="pl-PL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1B2DB47-1947-1258-0C17-A9197C3EC7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208306-4DD9-4F71-B1FF-D65266000FA4}" type="slidenum">
              <a:rPr lang="pl-PL" smtClean="0"/>
              <a:pPr/>
              <a:t>9</a:t>
            </a:fld>
            <a:endParaRPr lang="pl-PL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2ADF933-E4EF-C42C-8C91-022D485B44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Copy (Arial, 16pt, 32 lines)</a:t>
            </a:r>
          </a:p>
        </p:txBody>
      </p:sp>
    </p:spTree>
    <p:extLst>
      <p:ext uri="{BB962C8B-B14F-4D97-AF65-F5344CB8AC3E}">
        <p14:creationId xmlns:p14="http://schemas.microsoft.com/office/powerpoint/2010/main" val="912120878"/>
      </p:ext>
    </p:extLst>
  </p:cSld>
  <p:clrMapOvr>
    <a:masterClrMapping/>
  </p:clrMapOvr>
</p:sld>
</file>

<file path=ppt/theme/theme1.xml><?xml version="1.0" encoding="utf-8"?>
<a:theme xmlns:a="http://schemas.openxmlformats.org/drawingml/2006/main" name="Arctic Paper">
  <a:themeElements>
    <a:clrScheme name="Arctic Paper COLOR">
      <a:dk1>
        <a:srgbClr val="000000"/>
      </a:dk1>
      <a:lt1>
        <a:srgbClr val="FFFFFF"/>
      </a:lt1>
      <a:dk2>
        <a:srgbClr val="000000"/>
      </a:dk2>
      <a:lt2>
        <a:srgbClr val="F3F1EB"/>
      </a:lt2>
      <a:accent1>
        <a:srgbClr val="6482FF"/>
      </a:accent1>
      <a:accent2>
        <a:srgbClr val="368B4B"/>
      </a:accent2>
      <a:accent3>
        <a:srgbClr val="234B2B"/>
      </a:accent3>
      <a:accent4>
        <a:srgbClr val="E595C8"/>
      </a:accent4>
      <a:accent5>
        <a:srgbClr val="F05F96"/>
      </a:accent5>
      <a:accent6>
        <a:srgbClr val="6E1E37"/>
      </a:accent6>
      <a:hlink>
        <a:srgbClr val="0000D5"/>
      </a:hlink>
      <a:folHlink>
        <a:srgbClr val="96AAFF"/>
      </a:folHlink>
    </a:clrScheme>
    <a:fontScheme name="Actic Paper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mtClean="0"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250407_AP_PowerPoint.potx" id="{1753DD7C-8C1A-4094-8CC5-3B5E72CD0306}" vid="{2DD96876-93F8-4BB8-BD33-6F14E34F329B}"/>
    </a:ext>
  </a:extLst>
</a:theme>
</file>

<file path=ppt/theme/theme2.xml><?xml version="1.0" encoding="utf-8"?>
<a:theme xmlns:a="http://schemas.openxmlformats.org/drawingml/2006/main" name="1_Guideline">
  <a:themeElements>
    <a:clrScheme name="Arctic Paper COLOR">
      <a:dk1>
        <a:srgbClr val="000000"/>
      </a:dk1>
      <a:lt1>
        <a:srgbClr val="FFFFFF"/>
      </a:lt1>
      <a:dk2>
        <a:srgbClr val="000000"/>
      </a:dk2>
      <a:lt2>
        <a:srgbClr val="F2F2F2"/>
      </a:lt2>
      <a:accent1>
        <a:srgbClr val="6482FF"/>
      </a:accent1>
      <a:accent2>
        <a:srgbClr val="368B4B"/>
      </a:accent2>
      <a:accent3>
        <a:srgbClr val="234B2B"/>
      </a:accent3>
      <a:accent4>
        <a:srgbClr val="E595C8"/>
      </a:accent4>
      <a:accent5>
        <a:srgbClr val="F05F96"/>
      </a:accent5>
      <a:accent6>
        <a:srgbClr val="6E1E37"/>
      </a:accent6>
      <a:hlink>
        <a:srgbClr val="0000D5"/>
      </a:hlink>
      <a:folHlink>
        <a:srgbClr val="96AAFF"/>
      </a:folHlink>
    </a:clrScheme>
    <a:fontScheme name="Actic Paper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mtClean="0"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250407_AP_PowerPoint.potx" id="{1753DD7C-8C1A-4094-8CC5-3B5E72CD0306}" vid="{2DD96876-93F8-4BB8-BD33-6F14E34F329B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1A107F287B31742B0775ED743335EED" ma:contentTypeVersion="15" ma:contentTypeDescription="Utwórz nowy dokument." ma:contentTypeScope="" ma:versionID="2db663983d5f071493d07e3a889d907e">
  <xsd:schema xmlns:xsd="http://www.w3.org/2001/XMLSchema" xmlns:xs="http://www.w3.org/2001/XMLSchema" xmlns:p="http://schemas.microsoft.com/office/2006/metadata/properties" xmlns:ns2="9fb52fbd-2a7e-4cef-bacb-4cf20ff1b699" xmlns:ns3="8d195240-c704-4f20-8b41-8ffccb6ce534" targetNamespace="http://schemas.microsoft.com/office/2006/metadata/properties" ma:root="true" ma:fieldsID="a138198b07f06907192dca2ddfff0349" ns2:_="" ns3:_="">
    <xsd:import namespace="9fb52fbd-2a7e-4cef-bacb-4cf20ff1b699"/>
    <xsd:import namespace="8d195240-c704-4f20-8b41-8ffccb6ce53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b52fbd-2a7e-4cef-bacb-4cf20ff1b6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7" nillable="true" ma:taxonomy="true" ma:internalName="lcf76f155ced4ddcb4097134ff3c332f" ma:taxonomyFieldName="MediaServiceImageTags" ma:displayName="Tagi obrazów" ma:readOnly="false" ma:fieldId="{5cf76f15-5ced-4ddc-b409-7134ff3c332f}" ma:taxonomyMulti="true" ma:sspId="79f8f523-521b-4572-b62e-8da2a6b2156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195240-c704-4f20-8b41-8ffccb6ce534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Udostępniani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Udostępnione dla — szczegóły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ffc1a23a-58e7-4ec7-a77e-7ee560a43f78}" ma:internalName="TaxCatchAll" ma:showField="CatchAllData" ma:web="8d195240-c704-4f20-8b41-8ffccb6ce53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195240-c704-4f20-8b41-8ffccb6ce534" xsi:nil="true"/>
    <lcf76f155ced4ddcb4097134ff3c332f xmlns="9fb52fbd-2a7e-4cef-bacb-4cf20ff1b699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CD37516-2CCA-40DB-86D6-FFCEE84DFA6C}"/>
</file>

<file path=customXml/itemProps2.xml><?xml version="1.0" encoding="utf-8"?>
<ds:datastoreItem xmlns:ds="http://schemas.openxmlformats.org/officeDocument/2006/customXml" ds:itemID="{89686EEB-0B6B-4D33-834E-57904D00A803}">
  <ds:schemaRefs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www.w3.org/XML/1998/namespace"/>
    <ds:schemaRef ds:uri="http://purl.org/dc/dcmitype/"/>
    <ds:schemaRef ds:uri="http://schemas.openxmlformats.org/package/2006/metadata/core-properties"/>
    <ds:schemaRef ds:uri="http://purl.org/dc/terms/"/>
    <ds:schemaRef ds:uri="8d195240-c704-4f20-8b41-8ffccb6ce534"/>
    <ds:schemaRef ds:uri="9fb52fbd-2a7e-4cef-bacb-4cf20ff1b699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75D55FA1-A30C-4673-807D-2A493A2C80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Arctic Paper</Template>
  <TotalTime>1</TotalTime>
  <Words>894</Words>
  <Application>Microsoft Office PowerPoint</Application>
  <PresentationFormat>Panoramiczny</PresentationFormat>
  <Paragraphs>126</Paragraphs>
  <Slides>26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1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26</vt:i4>
      </vt:variant>
    </vt:vector>
  </HeadingPairs>
  <TitlesOfParts>
    <vt:vector size="29" baseType="lpstr">
      <vt:lpstr>Arial</vt:lpstr>
      <vt:lpstr>Arctic Paper</vt:lpstr>
      <vt:lpstr>1_Guideline</vt:lpstr>
      <vt:lpstr>Title (Arial, caps, bold, 80pt, 3 lines)</vt:lpstr>
      <vt:lpstr>Title (Arial, caps, bold, 80pt, 3 lines)</vt:lpstr>
      <vt:lpstr>Headline (Arial, caps, bold, 48pt, 3 lines)</vt:lpstr>
      <vt:lpstr>Headline (Arial, caps, bold, 80pt, 3 lines)</vt:lpstr>
      <vt:lpstr>Headline (Arial, caps, bold, 80pt, 3 lines)</vt:lpstr>
      <vt:lpstr>Headline (Arial, caps, bold, 48pt, 5 lines)</vt:lpstr>
      <vt:lpstr>Prezentacja programu PowerPoint</vt:lpstr>
      <vt:lpstr>Prezentacja programu PowerPoint</vt:lpstr>
      <vt:lpstr>Headline (Arial, caps, bold, 48pt, 3 lines)</vt:lpstr>
      <vt:lpstr>Headline (Arial, caps, bold, 48pt, 3 lines)</vt:lpstr>
      <vt:lpstr>Headline (Arial, caps, bold, 48pt, 3 lines)</vt:lpstr>
      <vt:lpstr>Prezentacja programu PowerPoint</vt:lpstr>
      <vt:lpstr>Prezentacja programu PowerPoint</vt:lpstr>
      <vt:lpstr>Headline (Arial, caps, bold, 32pt, 4 lines)</vt:lpstr>
      <vt:lpstr>Headline (Arial, caps, bold, 32pt, 4 lines) </vt:lpstr>
      <vt:lpstr>Headline (Arial, caps, bold, 48pt, 3 lines)</vt:lpstr>
      <vt:lpstr>Headline (Arial, caps, bold, 48pt, 3 lines)</vt:lpstr>
      <vt:lpstr>Headline (Arial, caps, bold, 48pt, 3 lines)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ARCTIC PAPER</dc:title>
  <dc:creator>Raphael Gerland</dc:creator>
  <cp:lastModifiedBy>Pysklo, Urszula</cp:lastModifiedBy>
  <cp:revision>18</cp:revision>
  <dcterms:created xsi:type="dcterms:W3CDTF">2025-04-07T15:23:22Z</dcterms:created>
  <dcterms:modified xsi:type="dcterms:W3CDTF">2025-05-20T18:54:35Z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0x01010011A107F287B31742B0775ED743335EED</vt:lpwstr>
  </property>
</Properties>
</file>